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60cc3f54e9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e1896446ef4aa0"/>
  </p:sldMasterIdLst>
  <p:sldIdLst>
    <p:sldId xmlns:r="http://schemas.openxmlformats.org/officeDocument/2006/relationships" id="256" r:id="R27d68877a3704adb"/>
    <p:sldId xmlns:r="http://schemas.openxmlformats.org/officeDocument/2006/relationships" id="257" r:id="Rccd97274b70f436f"/>
    <p:sldId xmlns:r="http://schemas.openxmlformats.org/officeDocument/2006/relationships" id="258" r:id="Reb17ea6967154fbb"/>
    <p:sldId xmlns:r="http://schemas.openxmlformats.org/officeDocument/2006/relationships" id="259" r:id="R4261f1c1f3d449b5"/>
    <p:sldId xmlns:r="http://schemas.openxmlformats.org/officeDocument/2006/relationships" id="260" r:id="R6fb23cb0f1424e25"/>
    <p:sldId xmlns:r="http://schemas.openxmlformats.org/officeDocument/2006/relationships" id="261" r:id="R0827ca948c0b4664"/>
    <p:sldId xmlns:r="http://schemas.openxmlformats.org/officeDocument/2006/relationships" id="262" r:id="R3bf1c0ba2da3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1896446ef4aa0" /><Relationship Type="http://schemas.openxmlformats.org/officeDocument/2006/relationships/slide" Target="/ppt/slides/slide1.xml" Id="R27d68877a3704adb" /><Relationship Type="http://schemas.openxmlformats.org/officeDocument/2006/relationships/slide" Target="/ppt/slides/slide2.xml" Id="Rccd97274b70f436f" /><Relationship Type="http://schemas.openxmlformats.org/officeDocument/2006/relationships/slide" Target="/ppt/slides/slide3.xml" Id="Reb17ea6967154fbb" /><Relationship Type="http://schemas.openxmlformats.org/officeDocument/2006/relationships/slide" Target="/ppt/slides/slide4.xml" Id="R4261f1c1f3d449b5" /><Relationship Type="http://schemas.openxmlformats.org/officeDocument/2006/relationships/slide" Target="/ppt/slides/slide5.xml" Id="R6fb23cb0f1424e25" /><Relationship Type="http://schemas.openxmlformats.org/officeDocument/2006/relationships/slide" Target="/ppt/slides/slide6.xml" Id="R0827ca948c0b4664" /><Relationship Type="http://schemas.openxmlformats.org/officeDocument/2006/relationships/slide" Target="/ppt/slides/slide7.xml" Id="R3bf1c0ba2da3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5463099a94d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cd5b58329451f" /><Relationship Type="http://schemas.openxmlformats.org/officeDocument/2006/relationships/theme" Target="/ppt/slideMasters/theme/theme1.xml" Id="Ra575bc007ba649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cd5b58329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602cd77534e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d49cc5347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8837b876844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191b5910742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9a89e9a0b42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c8a35f3f1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a93332fa14a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ABC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ABC REVISJON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10 791 232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5 870 681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7 124 157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WULFF YTREDAL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ANDREASSEN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DØRUM LILLEBAKK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994 613 413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REVISJON AS</a:t>
            </a:r>
          </a:p>
        </p:txBody>
      </p:sp>
    </p:spTree>
  </p:cSld>
  <p:clrMapOvr>
    <a:masterClrMapping xmlns:a="http://schemas.openxmlformats.org/drawingml/2006/main"/>
  </p:clrMapOvr>
</p:sld>
</file>