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0289e48cb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71bede09e436e"/>
  </p:sldMasterIdLst>
  <p:sldIdLst>
    <p:sldId xmlns:r="http://schemas.openxmlformats.org/officeDocument/2006/relationships" id="256" r:id="R7dbea1198a0b4da8"/>
    <p:sldId xmlns:r="http://schemas.openxmlformats.org/officeDocument/2006/relationships" id="257" r:id="R7a4385595bd94dd5"/>
    <p:sldId xmlns:r="http://schemas.openxmlformats.org/officeDocument/2006/relationships" id="258" r:id="Re88e5b732e4447db"/>
    <p:sldId xmlns:r="http://schemas.openxmlformats.org/officeDocument/2006/relationships" id="259" r:id="R43bedcb6da9e4dc5"/>
    <p:sldId xmlns:r="http://schemas.openxmlformats.org/officeDocument/2006/relationships" id="260" r:id="R0f7cb1d5de234ad7"/>
    <p:sldId xmlns:r="http://schemas.openxmlformats.org/officeDocument/2006/relationships" id="261" r:id="R9d1feb2fe3ee4b9d"/>
    <p:sldId xmlns:r="http://schemas.openxmlformats.org/officeDocument/2006/relationships" id="262" r:id="R3e55ceb807c2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71bede09e436e" /><Relationship Type="http://schemas.openxmlformats.org/officeDocument/2006/relationships/slide" Target="/ppt/slides/slide1.xml" Id="R7dbea1198a0b4da8" /><Relationship Type="http://schemas.openxmlformats.org/officeDocument/2006/relationships/slide" Target="/ppt/slides/slide2.xml" Id="R7a4385595bd94dd5" /><Relationship Type="http://schemas.openxmlformats.org/officeDocument/2006/relationships/slide" Target="/ppt/slides/slide3.xml" Id="Re88e5b732e4447db" /><Relationship Type="http://schemas.openxmlformats.org/officeDocument/2006/relationships/slide" Target="/ppt/slides/slide4.xml" Id="R43bedcb6da9e4dc5" /><Relationship Type="http://schemas.openxmlformats.org/officeDocument/2006/relationships/slide" Target="/ppt/slides/slide5.xml" Id="R0f7cb1d5de234ad7" /><Relationship Type="http://schemas.openxmlformats.org/officeDocument/2006/relationships/slide" Target="/ppt/slides/slide6.xml" Id="R9d1feb2fe3ee4b9d" /><Relationship Type="http://schemas.openxmlformats.org/officeDocument/2006/relationships/slide" Target="/ppt/slides/slide7.xml" Id="R3e55ceb807c2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b27976b80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ef45e08345f7" /><Relationship Type="http://schemas.openxmlformats.org/officeDocument/2006/relationships/theme" Target="/ppt/slideMasters/theme/theme1.xml" Id="R123881c2e9f3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93ef45e083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278b4a6b246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80aa94db542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145ad5bc548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1810c3405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fdab7299a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1b84125e4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c07485e2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 GROUP AS ble etablert [år] og holder til i Gurskøy.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32 783 522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125 188 961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136 836 381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SEANERGY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DAKUR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Svein-Rune Gjerde, Industrivegen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6080 Gurskøy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994 564 609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 GROUP AS</a:t>
            </a:r>
          </a:p>
        </p:txBody>
      </p:sp>
    </p:spTree>
  </p:cSld>
  <p:clrMapOvr>
    <a:masterClrMapping xmlns:a="http://schemas.openxmlformats.org/drawingml/2006/main"/>
  </p:clrMapOvr>
</p:sld>
</file>