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38ddadbd9d43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edcefebf2641a6"/>
  </p:sldMasterIdLst>
  <p:sldIdLst>
    <p:sldId xmlns:r="http://schemas.openxmlformats.org/officeDocument/2006/relationships" id="256" r:id="Re4cc698031cd45c3"/>
    <p:sldId xmlns:r="http://schemas.openxmlformats.org/officeDocument/2006/relationships" id="257" r:id="Re973727f1f104af0"/>
    <p:sldId xmlns:r="http://schemas.openxmlformats.org/officeDocument/2006/relationships" id="258" r:id="R6fea8f2cae534034"/>
    <p:sldId xmlns:r="http://schemas.openxmlformats.org/officeDocument/2006/relationships" id="259" r:id="R780452501bab498e"/>
    <p:sldId xmlns:r="http://schemas.openxmlformats.org/officeDocument/2006/relationships" id="260" r:id="R23b0bf2f49d64af5"/>
    <p:sldId xmlns:r="http://schemas.openxmlformats.org/officeDocument/2006/relationships" id="261" r:id="R6c0ffd34320746c1"/>
    <p:sldId xmlns:r="http://schemas.openxmlformats.org/officeDocument/2006/relationships" id="262" r:id="R282bfda1c2c840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dcefebf2641a6" /><Relationship Type="http://schemas.openxmlformats.org/officeDocument/2006/relationships/slide" Target="/ppt/slides/slide1.xml" Id="Re4cc698031cd45c3" /><Relationship Type="http://schemas.openxmlformats.org/officeDocument/2006/relationships/slide" Target="/ppt/slides/slide2.xml" Id="Re973727f1f104af0" /><Relationship Type="http://schemas.openxmlformats.org/officeDocument/2006/relationships/slide" Target="/ppt/slides/slide3.xml" Id="R6fea8f2cae534034" /><Relationship Type="http://schemas.openxmlformats.org/officeDocument/2006/relationships/slide" Target="/ppt/slides/slide4.xml" Id="R780452501bab498e" /><Relationship Type="http://schemas.openxmlformats.org/officeDocument/2006/relationships/slide" Target="/ppt/slides/slide5.xml" Id="R23b0bf2f49d64af5" /><Relationship Type="http://schemas.openxmlformats.org/officeDocument/2006/relationships/slide" Target="/ppt/slides/slide6.xml" Id="R6c0ffd34320746c1" /><Relationship Type="http://schemas.openxmlformats.org/officeDocument/2006/relationships/slide" Target="/ppt/slides/slide7.xml" Id="R282bfda1c2c840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c3bf5c14f44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05e6eb8904475" /><Relationship Type="http://schemas.openxmlformats.org/officeDocument/2006/relationships/theme" Target="/ppt/slideMasters/theme/theme1.xml" Id="R89548d4a695d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905e6eb890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e9f192467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bcf363f12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65448d3f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e5c6cf5243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985151c63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4efd9bf93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e6606af5c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994 560 115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