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e3bbf40bc24b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e09c31c41c4d79"/>
  </p:sldMasterIdLst>
  <p:sldIdLst>
    <p:sldId xmlns:r="http://schemas.openxmlformats.org/officeDocument/2006/relationships" id="256" r:id="R68e6f82d1eab4835"/>
    <p:sldId xmlns:r="http://schemas.openxmlformats.org/officeDocument/2006/relationships" id="257" r:id="R07e18cb2aa334c45"/>
    <p:sldId xmlns:r="http://schemas.openxmlformats.org/officeDocument/2006/relationships" id="258" r:id="R8d3da5478bcc42d4"/>
    <p:sldId xmlns:r="http://schemas.openxmlformats.org/officeDocument/2006/relationships" id="259" r:id="R1712fd7b4c3e4721"/>
    <p:sldId xmlns:r="http://schemas.openxmlformats.org/officeDocument/2006/relationships" id="260" r:id="R840ce76f7d1d4118"/>
    <p:sldId xmlns:r="http://schemas.openxmlformats.org/officeDocument/2006/relationships" id="261" r:id="R3f185c2192404c86"/>
    <p:sldId xmlns:r="http://schemas.openxmlformats.org/officeDocument/2006/relationships" id="262" r:id="Raad1979643504c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e09c31c41c4d79" /><Relationship Type="http://schemas.openxmlformats.org/officeDocument/2006/relationships/slide" Target="/ppt/slides/slide1.xml" Id="R68e6f82d1eab4835" /><Relationship Type="http://schemas.openxmlformats.org/officeDocument/2006/relationships/slide" Target="/ppt/slides/slide2.xml" Id="R07e18cb2aa334c45" /><Relationship Type="http://schemas.openxmlformats.org/officeDocument/2006/relationships/slide" Target="/ppt/slides/slide3.xml" Id="R8d3da5478bcc42d4" /><Relationship Type="http://schemas.openxmlformats.org/officeDocument/2006/relationships/slide" Target="/ppt/slides/slide4.xml" Id="R1712fd7b4c3e4721" /><Relationship Type="http://schemas.openxmlformats.org/officeDocument/2006/relationships/slide" Target="/ppt/slides/slide5.xml" Id="R840ce76f7d1d4118" /><Relationship Type="http://schemas.openxmlformats.org/officeDocument/2006/relationships/slide" Target="/ppt/slides/slide6.xml" Id="R3f185c2192404c86" /><Relationship Type="http://schemas.openxmlformats.org/officeDocument/2006/relationships/slide" Target="/ppt/slides/slide7.xml" Id="Raad1979643504c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cd90ca987846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6e3b5c48e64db6" /><Relationship Type="http://schemas.openxmlformats.org/officeDocument/2006/relationships/theme" Target="/ppt/slideMasters/theme/theme1.xml" Id="Rd9a3b7d01a32452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6e3b5c48e64db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9f20d0d0664e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2e669795542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1a4fb713747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c6b9078b9140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91ad44ead41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276e3e7bc94e2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ee19d7d62f47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OPPDAL HOTELLDRIFT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OPPDAL HOTELLDRIFT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73 779 730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1 920 442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1 048 696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3 613 121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19 047 010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CARSTENS EIENDOM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F-HOLDING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 + TO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TIENTI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Setroms veg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www.skiferhotel.no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994 549 685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OPPDAL HOTELLDRIFT AS</a:t>
            </a:r>
          </a:p>
        </p:txBody>
      </p:sp>
    </p:spTree>
  </p:cSld>
  <p:clrMapOvr>
    <a:masterClrMapping xmlns:a="http://schemas.openxmlformats.org/drawingml/2006/main"/>
  </p:clrMapOvr>
</p:sld>
</file>