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3f0b8fec67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6ffa23a264681"/>
  </p:sldMasterIdLst>
  <p:sldIdLst>
    <p:sldId xmlns:r="http://schemas.openxmlformats.org/officeDocument/2006/relationships" id="256" r:id="R1bd87950a7e34e5c"/>
    <p:sldId xmlns:r="http://schemas.openxmlformats.org/officeDocument/2006/relationships" id="257" r:id="R8c962ee2f3a44549"/>
    <p:sldId xmlns:r="http://schemas.openxmlformats.org/officeDocument/2006/relationships" id="258" r:id="R59f7c16dbef944b7"/>
    <p:sldId xmlns:r="http://schemas.openxmlformats.org/officeDocument/2006/relationships" id="259" r:id="Rbd1235daa0774df5"/>
    <p:sldId xmlns:r="http://schemas.openxmlformats.org/officeDocument/2006/relationships" id="260" r:id="Raa6dd02c76aa4811"/>
    <p:sldId xmlns:r="http://schemas.openxmlformats.org/officeDocument/2006/relationships" id="261" r:id="R0bf8d82bed72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6ffa23a264681" /><Relationship Type="http://schemas.openxmlformats.org/officeDocument/2006/relationships/slide" Target="/ppt/slides/slide1.xml" Id="R1bd87950a7e34e5c" /><Relationship Type="http://schemas.openxmlformats.org/officeDocument/2006/relationships/slide" Target="/ppt/slides/slide2.xml" Id="R8c962ee2f3a44549" /><Relationship Type="http://schemas.openxmlformats.org/officeDocument/2006/relationships/slide" Target="/ppt/slides/slide3.xml" Id="R59f7c16dbef944b7" /><Relationship Type="http://schemas.openxmlformats.org/officeDocument/2006/relationships/slide" Target="/ppt/slides/slide4.xml" Id="Rbd1235daa0774df5" /><Relationship Type="http://schemas.openxmlformats.org/officeDocument/2006/relationships/slide" Target="/ppt/slides/slide5.xml" Id="Raa6dd02c76aa4811" /><Relationship Type="http://schemas.openxmlformats.org/officeDocument/2006/relationships/slide" Target="/ppt/slides/slide6.xml" Id="R0bf8d82bed72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9121015ae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d51fc3b354048" /><Relationship Type="http://schemas.openxmlformats.org/officeDocument/2006/relationships/theme" Target="/ppt/slideMasters/theme/theme1.xml" Id="Rece768d2005b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d51fc3b3540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735468bda45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eb2caf5fa47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4342146ee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bc1ed02f2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3f507fff742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8101958cf48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www.skiferhotel.no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