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8f0f9f1ed447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4eb02dca8343f1"/>
  </p:sldMasterIdLst>
  <p:sldIdLst>
    <p:sldId xmlns:r="http://schemas.openxmlformats.org/officeDocument/2006/relationships" id="256" r:id="Raafa018c00d64bfc"/>
    <p:sldId xmlns:r="http://schemas.openxmlformats.org/officeDocument/2006/relationships" id="257" r:id="R1376ae41897347b6"/>
    <p:sldId xmlns:r="http://schemas.openxmlformats.org/officeDocument/2006/relationships" id="258" r:id="R52b79b89037442c5"/>
    <p:sldId xmlns:r="http://schemas.openxmlformats.org/officeDocument/2006/relationships" id="259" r:id="R9b80af9c69ef4465"/>
    <p:sldId xmlns:r="http://schemas.openxmlformats.org/officeDocument/2006/relationships" id="260" r:id="Rfe19741ede8f4db4"/>
    <p:sldId xmlns:r="http://schemas.openxmlformats.org/officeDocument/2006/relationships" id="261" r:id="R80490f8e35d640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eb02dca8343f1" /><Relationship Type="http://schemas.openxmlformats.org/officeDocument/2006/relationships/slide" Target="/ppt/slides/slide1.xml" Id="Raafa018c00d64bfc" /><Relationship Type="http://schemas.openxmlformats.org/officeDocument/2006/relationships/slide" Target="/ppt/slides/slide2.xml" Id="R1376ae41897347b6" /><Relationship Type="http://schemas.openxmlformats.org/officeDocument/2006/relationships/slide" Target="/ppt/slides/slide3.xml" Id="R52b79b89037442c5" /><Relationship Type="http://schemas.openxmlformats.org/officeDocument/2006/relationships/slide" Target="/ppt/slides/slide4.xml" Id="R9b80af9c69ef4465" /><Relationship Type="http://schemas.openxmlformats.org/officeDocument/2006/relationships/slide" Target="/ppt/slides/slide5.xml" Id="Rfe19741ede8f4db4" /><Relationship Type="http://schemas.openxmlformats.org/officeDocument/2006/relationships/slide" Target="/ppt/slides/slide6.xml" Id="R80490f8e35d640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95c73e7ae41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c4705c33e47a1" /><Relationship Type="http://schemas.openxmlformats.org/officeDocument/2006/relationships/theme" Target="/ppt/slideMasters/theme/theme1.xml" Id="Rfa38a7ac6dc140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ac4705c33e47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6f0101a434b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79d8153fd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ccc4a924443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75f48f1b24b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4658b9dfa4f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dc1ad7f6943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WIKRE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Strandavegen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994 476 122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WIKRE INVEST AS</a:t>
            </a:r>
          </a:p>
        </p:txBody>
      </p:sp>
    </p:spTree>
  </p:cSld>
  <p:clrMapOvr>
    <a:masterClrMapping xmlns:a="http://schemas.openxmlformats.org/drawingml/2006/main"/>
  </p:clrMapOvr>
</p:sld>
</file>