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08f0973de5b490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58279db708344cf"/>
  </p:sldMasterIdLst>
  <p:sldIdLst>
    <p:sldId xmlns:r="http://schemas.openxmlformats.org/officeDocument/2006/relationships" id="256" r:id="Re28c0ffe7e2f4e29"/>
    <p:sldId xmlns:r="http://schemas.openxmlformats.org/officeDocument/2006/relationships" id="257" r:id="Re414ae51dbb24c7e"/>
    <p:sldId xmlns:r="http://schemas.openxmlformats.org/officeDocument/2006/relationships" id="258" r:id="Rd8bec40b2e82407d"/>
    <p:sldId xmlns:r="http://schemas.openxmlformats.org/officeDocument/2006/relationships" id="259" r:id="R36fc763c1ea0458e"/>
    <p:sldId xmlns:r="http://schemas.openxmlformats.org/officeDocument/2006/relationships" id="260" r:id="R5df254732a824a3b"/>
    <p:sldId xmlns:r="http://schemas.openxmlformats.org/officeDocument/2006/relationships" id="261" r:id="R65da7518984b43c2"/>
    <p:sldId xmlns:r="http://schemas.openxmlformats.org/officeDocument/2006/relationships" id="262" r:id="R6b749b8b2cd941e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58279db708344cf" /><Relationship Type="http://schemas.openxmlformats.org/officeDocument/2006/relationships/slide" Target="/ppt/slides/slide1.xml" Id="Re28c0ffe7e2f4e29" /><Relationship Type="http://schemas.openxmlformats.org/officeDocument/2006/relationships/slide" Target="/ppt/slides/slide2.xml" Id="Re414ae51dbb24c7e" /><Relationship Type="http://schemas.openxmlformats.org/officeDocument/2006/relationships/slide" Target="/ppt/slides/slide3.xml" Id="Rd8bec40b2e82407d" /><Relationship Type="http://schemas.openxmlformats.org/officeDocument/2006/relationships/slide" Target="/ppt/slides/slide4.xml" Id="R36fc763c1ea0458e" /><Relationship Type="http://schemas.openxmlformats.org/officeDocument/2006/relationships/slide" Target="/ppt/slides/slide5.xml" Id="R5df254732a824a3b" /><Relationship Type="http://schemas.openxmlformats.org/officeDocument/2006/relationships/slide" Target="/ppt/slides/slide6.xml" Id="R65da7518984b43c2" /><Relationship Type="http://schemas.openxmlformats.org/officeDocument/2006/relationships/slide" Target="/ppt/slides/slide7.xml" Id="R6b749b8b2cd941e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31906ee0e674d9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cc25b3dd374080" /><Relationship Type="http://schemas.openxmlformats.org/officeDocument/2006/relationships/theme" Target="/ppt/slideMasters/theme/theme1.xml" Id="R3d9a2f3184b841f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8cc25b3dd37408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9bf68263574c3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34c200619f425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d5f810014d4a3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81a8e19fe5482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2ed55f148a43c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cc7901280f4a2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3f065a93fc423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FOLLO HOLDING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FOLLO HOLDING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FOLLO HOLDING INVEST AS ble etablert [år] og holder til i Vinterbro.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FOLLO HOLDING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FOLLO HOLDING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FOLLO HOLDING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−684 300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5 321 506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157 687 938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215 195 180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FOLLO HOLDING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TRITORIA UK LTD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FOLLO HOLDING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Kveldroveien 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1407 Vinterbro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tore@tritoria.no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994 474 413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FOLLO HOLDING INVEST AS</a:t>
            </a:r>
          </a:p>
        </p:txBody>
      </p:sp>
    </p:spTree>
  </p:cSld>
  <p:clrMapOvr>
    <a:masterClrMapping xmlns:a="http://schemas.openxmlformats.org/drawingml/2006/main"/>
  </p:clrMapOvr>
</p:sld>
</file>