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620e8a8f049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d43368724c4b44"/>
  </p:sldMasterIdLst>
  <p:sldIdLst>
    <p:sldId xmlns:r="http://schemas.openxmlformats.org/officeDocument/2006/relationships" id="256" r:id="Rf5ba7ba2bf334e0c"/>
    <p:sldId xmlns:r="http://schemas.openxmlformats.org/officeDocument/2006/relationships" id="257" r:id="R67cf260c71344668"/>
    <p:sldId xmlns:r="http://schemas.openxmlformats.org/officeDocument/2006/relationships" id="258" r:id="Rd1fac0ce6d044ffa"/>
    <p:sldId xmlns:r="http://schemas.openxmlformats.org/officeDocument/2006/relationships" id="259" r:id="R4c4755f995d34434"/>
    <p:sldId xmlns:r="http://schemas.openxmlformats.org/officeDocument/2006/relationships" id="260" r:id="R7e17dbda460b4955"/>
    <p:sldId xmlns:r="http://schemas.openxmlformats.org/officeDocument/2006/relationships" id="261" r:id="R1120bdcbc3334540"/>
    <p:sldId xmlns:r="http://schemas.openxmlformats.org/officeDocument/2006/relationships" id="262" r:id="R0e3364432b184e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43368724c4b44" /><Relationship Type="http://schemas.openxmlformats.org/officeDocument/2006/relationships/slide" Target="/ppt/slides/slide1.xml" Id="Rf5ba7ba2bf334e0c" /><Relationship Type="http://schemas.openxmlformats.org/officeDocument/2006/relationships/slide" Target="/ppt/slides/slide2.xml" Id="R67cf260c71344668" /><Relationship Type="http://schemas.openxmlformats.org/officeDocument/2006/relationships/slide" Target="/ppt/slides/slide3.xml" Id="Rd1fac0ce6d044ffa" /><Relationship Type="http://schemas.openxmlformats.org/officeDocument/2006/relationships/slide" Target="/ppt/slides/slide4.xml" Id="R4c4755f995d34434" /><Relationship Type="http://schemas.openxmlformats.org/officeDocument/2006/relationships/slide" Target="/ppt/slides/slide5.xml" Id="R7e17dbda460b4955" /><Relationship Type="http://schemas.openxmlformats.org/officeDocument/2006/relationships/slide" Target="/ppt/slides/slide6.xml" Id="R1120bdcbc3334540" /><Relationship Type="http://schemas.openxmlformats.org/officeDocument/2006/relationships/slide" Target="/ppt/slides/slide7.xml" Id="R0e3364432b184e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da0321a2c4b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9749a616d41e1" /><Relationship Type="http://schemas.openxmlformats.org/officeDocument/2006/relationships/theme" Target="/ppt/slideMasters/theme/theme1.xml" Id="R2b175380acbd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c9749a616d41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cbd777e53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1e217939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6acd4e0ee47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ce604398f4a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7d99f522f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ce099552c40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ccadec23e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LOOP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LOOP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−343 443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2 861 571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3 834 332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3 966 499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ØSTMO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Tyslevveien 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www.loopventures.no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994 395 807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LOOP VENTURES AS</a:t>
            </a:r>
          </a:p>
        </p:txBody>
      </p:sp>
    </p:spTree>
  </p:cSld>
  <p:clrMapOvr>
    <a:masterClrMapping xmlns:a="http://schemas.openxmlformats.org/drawingml/2006/main"/>
  </p:clrMapOvr>
</p:sld>
</file>