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70c114523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9d523c7b44d6b"/>
  </p:sldMasterIdLst>
  <p:sldIdLst>
    <p:sldId xmlns:r="http://schemas.openxmlformats.org/officeDocument/2006/relationships" id="256" r:id="Rea4c470809b44b5f"/>
    <p:sldId xmlns:r="http://schemas.openxmlformats.org/officeDocument/2006/relationships" id="257" r:id="R06b3ab3932d0468c"/>
    <p:sldId xmlns:r="http://schemas.openxmlformats.org/officeDocument/2006/relationships" id="258" r:id="R899560373e2d4905"/>
    <p:sldId xmlns:r="http://schemas.openxmlformats.org/officeDocument/2006/relationships" id="259" r:id="R335fcdc548d6438b"/>
    <p:sldId xmlns:r="http://schemas.openxmlformats.org/officeDocument/2006/relationships" id="260" r:id="R0b9f925f2c7f44ca"/>
    <p:sldId xmlns:r="http://schemas.openxmlformats.org/officeDocument/2006/relationships" id="261" r:id="Re4a336d068864e49"/>
    <p:sldId xmlns:r="http://schemas.openxmlformats.org/officeDocument/2006/relationships" id="262" r:id="R1f3c6164ddbf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9d523c7b44d6b" /><Relationship Type="http://schemas.openxmlformats.org/officeDocument/2006/relationships/slide" Target="/ppt/slides/slide1.xml" Id="Rea4c470809b44b5f" /><Relationship Type="http://schemas.openxmlformats.org/officeDocument/2006/relationships/slide" Target="/ppt/slides/slide2.xml" Id="R06b3ab3932d0468c" /><Relationship Type="http://schemas.openxmlformats.org/officeDocument/2006/relationships/slide" Target="/ppt/slides/slide3.xml" Id="R899560373e2d4905" /><Relationship Type="http://schemas.openxmlformats.org/officeDocument/2006/relationships/slide" Target="/ppt/slides/slide4.xml" Id="R335fcdc548d6438b" /><Relationship Type="http://schemas.openxmlformats.org/officeDocument/2006/relationships/slide" Target="/ppt/slides/slide5.xml" Id="R0b9f925f2c7f44ca" /><Relationship Type="http://schemas.openxmlformats.org/officeDocument/2006/relationships/slide" Target="/ppt/slides/slide6.xml" Id="Re4a336d068864e49" /><Relationship Type="http://schemas.openxmlformats.org/officeDocument/2006/relationships/slide" Target="/ppt/slides/slide7.xml" Id="R1f3c6164ddbf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1c824012e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0be6c6ff48a3" /><Relationship Type="http://schemas.openxmlformats.org/officeDocument/2006/relationships/theme" Target="/ppt/slideMasters/theme/theme1.xml" Id="R5242ce1e98f5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60be6c6ff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aca0a102f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2cf4fb39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e3a31961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d13bd3b5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c256723f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2fcc6252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8d06ab1a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