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ac433d367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8ff1beb3b45a5"/>
  </p:sldMasterIdLst>
  <p:sldIdLst>
    <p:sldId xmlns:r="http://schemas.openxmlformats.org/officeDocument/2006/relationships" id="256" r:id="R9a5135995e6b4125"/>
    <p:sldId xmlns:r="http://schemas.openxmlformats.org/officeDocument/2006/relationships" id="257" r:id="Rd4a4c48ecdab49a6"/>
    <p:sldId xmlns:r="http://schemas.openxmlformats.org/officeDocument/2006/relationships" id="258" r:id="Rabda27e6c2944c09"/>
    <p:sldId xmlns:r="http://schemas.openxmlformats.org/officeDocument/2006/relationships" id="259" r:id="R685adae1d0404445"/>
    <p:sldId xmlns:r="http://schemas.openxmlformats.org/officeDocument/2006/relationships" id="260" r:id="R7a31a63a530d48a4"/>
    <p:sldId xmlns:r="http://schemas.openxmlformats.org/officeDocument/2006/relationships" id="261" r:id="R934f3ce810574b54"/>
    <p:sldId xmlns:r="http://schemas.openxmlformats.org/officeDocument/2006/relationships" id="262" r:id="R28be4eecfcec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8ff1beb3b45a5" /><Relationship Type="http://schemas.openxmlformats.org/officeDocument/2006/relationships/slide" Target="/ppt/slides/slide1.xml" Id="R9a5135995e6b4125" /><Relationship Type="http://schemas.openxmlformats.org/officeDocument/2006/relationships/slide" Target="/ppt/slides/slide2.xml" Id="Rd4a4c48ecdab49a6" /><Relationship Type="http://schemas.openxmlformats.org/officeDocument/2006/relationships/slide" Target="/ppt/slides/slide3.xml" Id="Rabda27e6c2944c09" /><Relationship Type="http://schemas.openxmlformats.org/officeDocument/2006/relationships/slide" Target="/ppt/slides/slide4.xml" Id="R685adae1d0404445" /><Relationship Type="http://schemas.openxmlformats.org/officeDocument/2006/relationships/slide" Target="/ppt/slides/slide5.xml" Id="R7a31a63a530d48a4" /><Relationship Type="http://schemas.openxmlformats.org/officeDocument/2006/relationships/slide" Target="/ppt/slides/slide6.xml" Id="R934f3ce810574b54" /><Relationship Type="http://schemas.openxmlformats.org/officeDocument/2006/relationships/slide" Target="/ppt/slides/slide7.xml" Id="R28be4eecfcec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77ac72218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938bdd33c4cff" /><Relationship Type="http://schemas.openxmlformats.org/officeDocument/2006/relationships/theme" Target="/ppt/slideMasters/theme/theme1.xml" Id="R3781261b669f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938bdd33c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18994eb9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0b394d8b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ac1b6144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7ac907bf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d54c6a28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f0668c7b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6f26dfd6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