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3f8322245946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90f68d56ae4d72"/>
  </p:sldMasterIdLst>
  <p:sldIdLst>
    <p:sldId xmlns:r="http://schemas.openxmlformats.org/officeDocument/2006/relationships" id="256" r:id="R7b6773e70d454e13"/>
    <p:sldId xmlns:r="http://schemas.openxmlformats.org/officeDocument/2006/relationships" id="257" r:id="Re4f9178d58e14ff6"/>
    <p:sldId xmlns:r="http://schemas.openxmlformats.org/officeDocument/2006/relationships" id="258" r:id="R251bc36d88044bb5"/>
    <p:sldId xmlns:r="http://schemas.openxmlformats.org/officeDocument/2006/relationships" id="259" r:id="Red6e4459dc04496a"/>
    <p:sldId xmlns:r="http://schemas.openxmlformats.org/officeDocument/2006/relationships" id="260" r:id="R1f579514bfa34768"/>
    <p:sldId xmlns:r="http://schemas.openxmlformats.org/officeDocument/2006/relationships" id="261" r:id="R44619a897b5140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0f68d56ae4d72" /><Relationship Type="http://schemas.openxmlformats.org/officeDocument/2006/relationships/slide" Target="/ppt/slides/slide1.xml" Id="R7b6773e70d454e13" /><Relationship Type="http://schemas.openxmlformats.org/officeDocument/2006/relationships/slide" Target="/ppt/slides/slide2.xml" Id="Re4f9178d58e14ff6" /><Relationship Type="http://schemas.openxmlformats.org/officeDocument/2006/relationships/slide" Target="/ppt/slides/slide3.xml" Id="R251bc36d88044bb5" /><Relationship Type="http://schemas.openxmlformats.org/officeDocument/2006/relationships/slide" Target="/ppt/slides/slide4.xml" Id="Red6e4459dc04496a" /><Relationship Type="http://schemas.openxmlformats.org/officeDocument/2006/relationships/slide" Target="/ppt/slides/slide5.xml" Id="R1f579514bfa34768" /><Relationship Type="http://schemas.openxmlformats.org/officeDocument/2006/relationships/slide" Target="/ppt/slides/slide6.xml" Id="R44619a897b5140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c0fb9976a48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cd1489230491d" /><Relationship Type="http://schemas.openxmlformats.org/officeDocument/2006/relationships/theme" Target="/ppt/slideMasters/theme/theme1.xml" Id="R3c21ae9bb1ba44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acd148923049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7a43044a44e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a27a74e8645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6869eb9b84e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7debdb4e749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8055b8f484a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52c55e21f4b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NURKEN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Oterlia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4956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994 060 686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NURKEN AS</a:t>
            </a:r>
          </a:p>
        </p:txBody>
      </p:sp>
    </p:spTree>
  </p:cSld>
  <p:clrMapOvr>
    <a:masterClrMapping xmlns:a="http://schemas.openxmlformats.org/drawingml/2006/main"/>
  </p:clrMapOvr>
</p:sld>
</file>