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e4b5b8ea7540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c511134e264c1d"/>
  </p:sldMasterIdLst>
  <p:sldIdLst>
    <p:sldId xmlns:r="http://schemas.openxmlformats.org/officeDocument/2006/relationships" id="256" r:id="Rb0c1993fb7504606"/>
    <p:sldId xmlns:r="http://schemas.openxmlformats.org/officeDocument/2006/relationships" id="257" r:id="Rfa97f3dfd8e342d8"/>
    <p:sldId xmlns:r="http://schemas.openxmlformats.org/officeDocument/2006/relationships" id="258" r:id="Ra8dd066937c344c8"/>
    <p:sldId xmlns:r="http://schemas.openxmlformats.org/officeDocument/2006/relationships" id="259" r:id="Rdcd4a74ab6524a08"/>
    <p:sldId xmlns:r="http://schemas.openxmlformats.org/officeDocument/2006/relationships" id="260" r:id="R7d2eaf2351f548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c511134e264c1d" /><Relationship Type="http://schemas.openxmlformats.org/officeDocument/2006/relationships/slide" Target="/ppt/slides/slide1.xml" Id="Rb0c1993fb7504606" /><Relationship Type="http://schemas.openxmlformats.org/officeDocument/2006/relationships/slide" Target="/ppt/slides/slide2.xml" Id="Rfa97f3dfd8e342d8" /><Relationship Type="http://schemas.openxmlformats.org/officeDocument/2006/relationships/slide" Target="/ppt/slides/slide3.xml" Id="Ra8dd066937c344c8" /><Relationship Type="http://schemas.openxmlformats.org/officeDocument/2006/relationships/slide" Target="/ppt/slides/slide4.xml" Id="Rdcd4a74ab6524a08" /><Relationship Type="http://schemas.openxmlformats.org/officeDocument/2006/relationships/slide" Target="/ppt/slides/slide5.xml" Id="R7d2eaf2351f548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6492d5590247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b6a7f2e9648e1" /><Relationship Type="http://schemas.openxmlformats.org/officeDocument/2006/relationships/theme" Target="/ppt/slideMasters/theme/theme1.xml" Id="Rde59c6b75d514d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eb6a7f2e9648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811f2f30d46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e081dce0a49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8b99593574f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0fea4af1c47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88a03eac54a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TROMSØ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TROMSØ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TROMSØ ble etablert [år] og holder til i Kvaløysletta.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TROMSØ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TROMSØ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TROMSØ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Finnhvalvegen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9100 Kvaløysletta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994 050 079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TROMSØ</a:t>
            </a:r>
          </a:p>
        </p:txBody>
      </p:sp>
    </p:spTree>
  </p:cSld>
  <p:clrMapOvr>
    <a:masterClrMapping xmlns:a="http://schemas.openxmlformats.org/drawingml/2006/main"/>
  </p:clrMapOvr>
</p:sld>
</file>