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75d041ab1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2d61041a848eb"/>
  </p:sldMasterIdLst>
  <p:sldIdLst>
    <p:sldId xmlns:r="http://schemas.openxmlformats.org/officeDocument/2006/relationships" id="256" r:id="R7fdf03d87cfb4f86"/>
    <p:sldId xmlns:r="http://schemas.openxmlformats.org/officeDocument/2006/relationships" id="257" r:id="Rdfc64786a6bf4ce6"/>
    <p:sldId xmlns:r="http://schemas.openxmlformats.org/officeDocument/2006/relationships" id="258" r:id="R7f20007ced7e4ed8"/>
    <p:sldId xmlns:r="http://schemas.openxmlformats.org/officeDocument/2006/relationships" id="259" r:id="Rc9cf32686a12434f"/>
    <p:sldId xmlns:r="http://schemas.openxmlformats.org/officeDocument/2006/relationships" id="260" r:id="Rd7015e7807664158"/>
    <p:sldId xmlns:r="http://schemas.openxmlformats.org/officeDocument/2006/relationships" id="261" r:id="R29a5d362677b44ea"/>
    <p:sldId xmlns:r="http://schemas.openxmlformats.org/officeDocument/2006/relationships" id="262" r:id="R7d71faccdc93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2d61041a848eb" /><Relationship Type="http://schemas.openxmlformats.org/officeDocument/2006/relationships/slide" Target="/ppt/slides/slide1.xml" Id="R7fdf03d87cfb4f86" /><Relationship Type="http://schemas.openxmlformats.org/officeDocument/2006/relationships/slide" Target="/ppt/slides/slide2.xml" Id="Rdfc64786a6bf4ce6" /><Relationship Type="http://schemas.openxmlformats.org/officeDocument/2006/relationships/slide" Target="/ppt/slides/slide3.xml" Id="R7f20007ced7e4ed8" /><Relationship Type="http://schemas.openxmlformats.org/officeDocument/2006/relationships/slide" Target="/ppt/slides/slide4.xml" Id="Rc9cf32686a12434f" /><Relationship Type="http://schemas.openxmlformats.org/officeDocument/2006/relationships/slide" Target="/ppt/slides/slide5.xml" Id="Rd7015e7807664158" /><Relationship Type="http://schemas.openxmlformats.org/officeDocument/2006/relationships/slide" Target="/ppt/slides/slide6.xml" Id="R29a5d362677b44ea" /><Relationship Type="http://schemas.openxmlformats.org/officeDocument/2006/relationships/slide" Target="/ppt/slides/slide7.xml" Id="R7d71faccdc93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b1e5784ed48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7e47534604ac0" /><Relationship Type="http://schemas.openxmlformats.org/officeDocument/2006/relationships/theme" Target="/ppt/slideMasters/theme/theme1.xml" Id="R9cfbb493b16d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7e4753460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7e4f4f500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7742f9d0d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1eeb33001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ac5c64979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fe2060358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7450151ff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f888f0c9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6 200 241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994 045 946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