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6c1c5053294d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b1d241e104baa"/>
  </p:sldMasterIdLst>
  <p:sldIdLst>
    <p:sldId xmlns:r="http://schemas.openxmlformats.org/officeDocument/2006/relationships" id="256" r:id="R6f1a6dd749ef4621"/>
    <p:sldId xmlns:r="http://schemas.openxmlformats.org/officeDocument/2006/relationships" id="257" r:id="Rb5aa29d8102241cf"/>
    <p:sldId xmlns:r="http://schemas.openxmlformats.org/officeDocument/2006/relationships" id="258" r:id="R27d95ddadc5c46db"/>
    <p:sldId xmlns:r="http://schemas.openxmlformats.org/officeDocument/2006/relationships" id="259" r:id="Rc43af8d61e584daa"/>
    <p:sldId xmlns:r="http://schemas.openxmlformats.org/officeDocument/2006/relationships" id="260" r:id="Rc04d2bd034194857"/>
    <p:sldId xmlns:r="http://schemas.openxmlformats.org/officeDocument/2006/relationships" id="261" r:id="Rac427e1acd3e49ce"/>
    <p:sldId xmlns:r="http://schemas.openxmlformats.org/officeDocument/2006/relationships" id="262" r:id="Rfe263e389554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b1d241e104baa" /><Relationship Type="http://schemas.openxmlformats.org/officeDocument/2006/relationships/slide" Target="/ppt/slides/slide1.xml" Id="R6f1a6dd749ef4621" /><Relationship Type="http://schemas.openxmlformats.org/officeDocument/2006/relationships/slide" Target="/ppt/slides/slide2.xml" Id="Rb5aa29d8102241cf" /><Relationship Type="http://schemas.openxmlformats.org/officeDocument/2006/relationships/slide" Target="/ppt/slides/slide3.xml" Id="R27d95ddadc5c46db" /><Relationship Type="http://schemas.openxmlformats.org/officeDocument/2006/relationships/slide" Target="/ppt/slides/slide4.xml" Id="Rc43af8d61e584daa" /><Relationship Type="http://schemas.openxmlformats.org/officeDocument/2006/relationships/slide" Target="/ppt/slides/slide5.xml" Id="Rc04d2bd034194857" /><Relationship Type="http://schemas.openxmlformats.org/officeDocument/2006/relationships/slide" Target="/ppt/slides/slide6.xml" Id="Rac427e1acd3e49ce" /><Relationship Type="http://schemas.openxmlformats.org/officeDocument/2006/relationships/slide" Target="/ppt/slides/slide7.xml" Id="Rfe263e389554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09ec05a1bb4e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cbf1c4f014223" /><Relationship Type="http://schemas.openxmlformats.org/officeDocument/2006/relationships/theme" Target="/ppt/slideMasters/theme/theme1.xml" Id="R0b44352809f3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4cbf1c4f01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fda999bc45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f14d6884040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d64371e2b42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fd080836d47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0b886000848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b80b0751e44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9815c05db48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254 971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1 489 538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2 165 751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Kydlandsvegen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a-varhau@online.no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994 013 483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