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39c2df0ca34a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3bc9798a26470a"/>
  </p:sldMasterIdLst>
  <p:sldIdLst>
    <p:sldId xmlns:r="http://schemas.openxmlformats.org/officeDocument/2006/relationships" id="256" r:id="R5dba402e01344132"/>
    <p:sldId xmlns:r="http://schemas.openxmlformats.org/officeDocument/2006/relationships" id="257" r:id="R2546d34d00604ccd"/>
    <p:sldId xmlns:r="http://schemas.openxmlformats.org/officeDocument/2006/relationships" id="258" r:id="R4d0579625d034f74"/>
    <p:sldId xmlns:r="http://schemas.openxmlformats.org/officeDocument/2006/relationships" id="259" r:id="R20d49069816c40db"/>
    <p:sldId xmlns:r="http://schemas.openxmlformats.org/officeDocument/2006/relationships" id="260" r:id="R4599795aea14442a"/>
    <p:sldId xmlns:r="http://schemas.openxmlformats.org/officeDocument/2006/relationships" id="261" r:id="R5584cc732d30460c"/>
    <p:sldId xmlns:r="http://schemas.openxmlformats.org/officeDocument/2006/relationships" id="262" r:id="R72cfe82adbcc4e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bc9798a26470a" /><Relationship Type="http://schemas.openxmlformats.org/officeDocument/2006/relationships/slide" Target="/ppt/slides/slide1.xml" Id="R5dba402e01344132" /><Relationship Type="http://schemas.openxmlformats.org/officeDocument/2006/relationships/slide" Target="/ppt/slides/slide2.xml" Id="R2546d34d00604ccd" /><Relationship Type="http://schemas.openxmlformats.org/officeDocument/2006/relationships/slide" Target="/ppt/slides/slide3.xml" Id="R4d0579625d034f74" /><Relationship Type="http://schemas.openxmlformats.org/officeDocument/2006/relationships/slide" Target="/ppt/slides/slide4.xml" Id="R20d49069816c40db" /><Relationship Type="http://schemas.openxmlformats.org/officeDocument/2006/relationships/slide" Target="/ppt/slides/slide5.xml" Id="R4599795aea14442a" /><Relationship Type="http://schemas.openxmlformats.org/officeDocument/2006/relationships/slide" Target="/ppt/slides/slide6.xml" Id="R5584cc732d30460c" /><Relationship Type="http://schemas.openxmlformats.org/officeDocument/2006/relationships/slide" Target="/ppt/slides/slide7.xml" Id="R72cfe82adbcc4e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fb4c0fc80c45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31d7b743846e2" /><Relationship Type="http://schemas.openxmlformats.org/officeDocument/2006/relationships/theme" Target="/ppt/slideMasters/theme/theme1.xml" Id="R8e218cdc6bca44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931d7b743846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53f7fca684a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61bfdc9f342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d796c7a2440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ed288a58c47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081a6d45d48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87634fb1840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2578b6a8348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UNION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UNION AS ble etablert [år] og holder til i Norangsfjorden.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69 956 990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−2 725 858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208 198 517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343 674 677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GEOGRAPHIC HOTELS AND ADVENTURES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Norangsdal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6196 Norangsfjorden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994 003 992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