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d54797caf41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6c14e2b1c74aba"/>
  </p:sldMasterIdLst>
  <p:sldIdLst>
    <p:sldId xmlns:r="http://schemas.openxmlformats.org/officeDocument/2006/relationships" id="256" r:id="R0d1a5f4c02fd4e0b"/>
    <p:sldId xmlns:r="http://schemas.openxmlformats.org/officeDocument/2006/relationships" id="257" r:id="Rd5e8b78a26fd42a4"/>
    <p:sldId xmlns:r="http://schemas.openxmlformats.org/officeDocument/2006/relationships" id="258" r:id="Ra3c0e31f92f44b28"/>
    <p:sldId xmlns:r="http://schemas.openxmlformats.org/officeDocument/2006/relationships" id="259" r:id="R8d99fc452d9a4569"/>
    <p:sldId xmlns:r="http://schemas.openxmlformats.org/officeDocument/2006/relationships" id="260" r:id="R8cd0c5ba60df4637"/>
    <p:sldId xmlns:r="http://schemas.openxmlformats.org/officeDocument/2006/relationships" id="261" r:id="R4c2c01a3f1ba49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6c14e2b1c74aba" /><Relationship Type="http://schemas.openxmlformats.org/officeDocument/2006/relationships/slide" Target="/ppt/slides/slide1.xml" Id="R0d1a5f4c02fd4e0b" /><Relationship Type="http://schemas.openxmlformats.org/officeDocument/2006/relationships/slide" Target="/ppt/slides/slide2.xml" Id="Rd5e8b78a26fd42a4" /><Relationship Type="http://schemas.openxmlformats.org/officeDocument/2006/relationships/slide" Target="/ppt/slides/slide3.xml" Id="Ra3c0e31f92f44b28" /><Relationship Type="http://schemas.openxmlformats.org/officeDocument/2006/relationships/slide" Target="/ppt/slides/slide4.xml" Id="R8d99fc452d9a4569" /><Relationship Type="http://schemas.openxmlformats.org/officeDocument/2006/relationships/slide" Target="/ppt/slides/slide5.xml" Id="R8cd0c5ba60df4637" /><Relationship Type="http://schemas.openxmlformats.org/officeDocument/2006/relationships/slide" Target="/ppt/slides/slide6.xml" Id="R4c2c01a3f1ba49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d33a43c5247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110ac901c74c12" /><Relationship Type="http://schemas.openxmlformats.org/officeDocument/2006/relationships/theme" Target="/ppt/slideMasters/theme/theme1.xml" Id="R0a76f43914df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110ac901c74c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9732c46fd4b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e5ffdb4a049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b6d0cbfe448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7d4cba8749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47fb03f70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b8cc43aef4a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UNION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6196 Norangsfjorden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994 003 992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UNION AS</a:t>
            </a:r>
          </a:p>
        </p:txBody>
      </p:sp>
    </p:spTree>
  </p:cSld>
  <p:clrMapOvr>
    <a:masterClrMapping xmlns:a="http://schemas.openxmlformats.org/drawingml/2006/main"/>
  </p:clrMapOvr>
</p:sld>
</file>