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a378ff46aa49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31335ee122442e"/>
  </p:sldMasterIdLst>
  <p:sldIdLst>
    <p:sldId xmlns:r="http://schemas.openxmlformats.org/officeDocument/2006/relationships" id="256" r:id="R8253c117cc4f48e5"/>
    <p:sldId xmlns:r="http://schemas.openxmlformats.org/officeDocument/2006/relationships" id="257" r:id="R5aeceea21d6b4427"/>
    <p:sldId xmlns:r="http://schemas.openxmlformats.org/officeDocument/2006/relationships" id="258" r:id="R9917b414d33e4cd7"/>
    <p:sldId xmlns:r="http://schemas.openxmlformats.org/officeDocument/2006/relationships" id="259" r:id="Rab77a84ce29843af"/>
    <p:sldId xmlns:r="http://schemas.openxmlformats.org/officeDocument/2006/relationships" id="260" r:id="R1ed96b2123a64d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31335ee122442e" /><Relationship Type="http://schemas.openxmlformats.org/officeDocument/2006/relationships/slide" Target="/ppt/slides/slide1.xml" Id="R8253c117cc4f48e5" /><Relationship Type="http://schemas.openxmlformats.org/officeDocument/2006/relationships/slide" Target="/ppt/slides/slide2.xml" Id="R5aeceea21d6b4427" /><Relationship Type="http://schemas.openxmlformats.org/officeDocument/2006/relationships/slide" Target="/ppt/slides/slide3.xml" Id="R9917b414d33e4cd7" /><Relationship Type="http://schemas.openxmlformats.org/officeDocument/2006/relationships/slide" Target="/ppt/slides/slide4.xml" Id="Rab77a84ce29843af" /><Relationship Type="http://schemas.openxmlformats.org/officeDocument/2006/relationships/slide" Target="/ppt/slides/slide5.xml" Id="R1ed96b2123a64d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e67991595a44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935ac595d432c" /><Relationship Type="http://schemas.openxmlformats.org/officeDocument/2006/relationships/theme" Target="/ppt/slideMasters/theme/theme1.xml" Id="R7ed36700beb145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3935ac595d43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29c2cc88c41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dcbf4598e49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23670eb2a48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8f36b337544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da744d84b4d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REGION MIDT-NORGE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MIDT-NORGE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REGION MIDT-NORGE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MIDT-NORGE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MIDT-NORGE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MIDT-NORGE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Per-Arne Lillebø, Bjørndalvegen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02 52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per.arne.lillebo@tussa.com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www.iogt.no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993 905 364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MIDT-NORGE</a:t>
            </a:r>
          </a:p>
        </p:txBody>
      </p:sp>
    </p:spTree>
  </p:cSld>
  <p:clrMapOvr>
    <a:masterClrMapping xmlns:a="http://schemas.openxmlformats.org/drawingml/2006/main"/>
  </p:clrMapOvr>
</p:sld>
</file>