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44466e497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5c05a1a564e0f"/>
  </p:sldMasterIdLst>
  <p:sldIdLst>
    <p:sldId xmlns:r="http://schemas.openxmlformats.org/officeDocument/2006/relationships" id="256" r:id="R92efca1d29814951"/>
    <p:sldId xmlns:r="http://schemas.openxmlformats.org/officeDocument/2006/relationships" id="257" r:id="R35a40907ef7a40e8"/>
    <p:sldId xmlns:r="http://schemas.openxmlformats.org/officeDocument/2006/relationships" id="258" r:id="R3fe49525acda446e"/>
    <p:sldId xmlns:r="http://schemas.openxmlformats.org/officeDocument/2006/relationships" id="259" r:id="R3bff4345922240e6"/>
    <p:sldId xmlns:r="http://schemas.openxmlformats.org/officeDocument/2006/relationships" id="260" r:id="Rc709fd36f7fe4252"/>
    <p:sldId xmlns:r="http://schemas.openxmlformats.org/officeDocument/2006/relationships" id="261" r:id="R3e1aa3ff05854f36"/>
    <p:sldId xmlns:r="http://schemas.openxmlformats.org/officeDocument/2006/relationships" id="262" r:id="R00f49eca8808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5c05a1a564e0f" /><Relationship Type="http://schemas.openxmlformats.org/officeDocument/2006/relationships/slide" Target="/ppt/slides/slide1.xml" Id="R92efca1d29814951" /><Relationship Type="http://schemas.openxmlformats.org/officeDocument/2006/relationships/slide" Target="/ppt/slides/slide2.xml" Id="R35a40907ef7a40e8" /><Relationship Type="http://schemas.openxmlformats.org/officeDocument/2006/relationships/slide" Target="/ppt/slides/slide3.xml" Id="R3fe49525acda446e" /><Relationship Type="http://schemas.openxmlformats.org/officeDocument/2006/relationships/slide" Target="/ppt/slides/slide4.xml" Id="R3bff4345922240e6" /><Relationship Type="http://schemas.openxmlformats.org/officeDocument/2006/relationships/slide" Target="/ppt/slides/slide5.xml" Id="Rc709fd36f7fe4252" /><Relationship Type="http://schemas.openxmlformats.org/officeDocument/2006/relationships/slide" Target="/ppt/slides/slide6.xml" Id="R3e1aa3ff05854f36" /><Relationship Type="http://schemas.openxmlformats.org/officeDocument/2006/relationships/slide" Target="/ppt/slides/slide7.xml" Id="R00f49eca8808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2ca163da6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7013c2314b89" /><Relationship Type="http://schemas.openxmlformats.org/officeDocument/2006/relationships/theme" Target="/ppt/slideMasters/theme/theme1.xml" Id="R386e6115af3e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f7013c231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b1243d0a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21e00c13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7904b104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f82272765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08ea395a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50bcb261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d07090dc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