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01cbdd8be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0f6adc46446fe"/>
  </p:sldMasterIdLst>
  <p:sldIdLst>
    <p:sldId xmlns:r="http://schemas.openxmlformats.org/officeDocument/2006/relationships" id="256" r:id="R2398a9fb8dd047f9"/>
    <p:sldId xmlns:r="http://schemas.openxmlformats.org/officeDocument/2006/relationships" id="257" r:id="R69a63984dd2b4e1d"/>
    <p:sldId xmlns:r="http://schemas.openxmlformats.org/officeDocument/2006/relationships" id="258" r:id="R7217c661c0f84fd4"/>
    <p:sldId xmlns:r="http://schemas.openxmlformats.org/officeDocument/2006/relationships" id="259" r:id="Re7ba23440d4e4821"/>
    <p:sldId xmlns:r="http://schemas.openxmlformats.org/officeDocument/2006/relationships" id="260" r:id="R48080242fa4942bd"/>
    <p:sldId xmlns:r="http://schemas.openxmlformats.org/officeDocument/2006/relationships" id="261" r:id="R426c070daf8a4b63"/>
    <p:sldId xmlns:r="http://schemas.openxmlformats.org/officeDocument/2006/relationships" id="262" r:id="R53826ac117ad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0f6adc46446fe" /><Relationship Type="http://schemas.openxmlformats.org/officeDocument/2006/relationships/slide" Target="/ppt/slides/slide1.xml" Id="R2398a9fb8dd047f9" /><Relationship Type="http://schemas.openxmlformats.org/officeDocument/2006/relationships/slide" Target="/ppt/slides/slide2.xml" Id="R69a63984dd2b4e1d" /><Relationship Type="http://schemas.openxmlformats.org/officeDocument/2006/relationships/slide" Target="/ppt/slides/slide3.xml" Id="R7217c661c0f84fd4" /><Relationship Type="http://schemas.openxmlformats.org/officeDocument/2006/relationships/slide" Target="/ppt/slides/slide4.xml" Id="Re7ba23440d4e4821" /><Relationship Type="http://schemas.openxmlformats.org/officeDocument/2006/relationships/slide" Target="/ppt/slides/slide5.xml" Id="R48080242fa4942bd" /><Relationship Type="http://schemas.openxmlformats.org/officeDocument/2006/relationships/slide" Target="/ppt/slides/slide6.xml" Id="R426c070daf8a4b63" /><Relationship Type="http://schemas.openxmlformats.org/officeDocument/2006/relationships/slide" Target="/ppt/slides/slide7.xml" Id="R53826ac117ad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4ff3468d2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cb43aa82462c" /><Relationship Type="http://schemas.openxmlformats.org/officeDocument/2006/relationships/theme" Target="/ppt/slideMasters/theme/theme1.xml" Id="R1d86151c3ec3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fcb43aa82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fdf9b205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7db2ccb6c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4232da09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226a64fa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d6ee98ce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9f4788f3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4b4fe358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