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f8c211fac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8814635f24b8a"/>
  </p:sldMasterIdLst>
  <p:sldIdLst>
    <p:sldId xmlns:r="http://schemas.openxmlformats.org/officeDocument/2006/relationships" id="256" r:id="R536e41accaea44c6"/>
    <p:sldId xmlns:r="http://schemas.openxmlformats.org/officeDocument/2006/relationships" id="257" r:id="Ra06eab5bf1a84688"/>
    <p:sldId xmlns:r="http://schemas.openxmlformats.org/officeDocument/2006/relationships" id="258" r:id="Rdb47af06feef41b8"/>
    <p:sldId xmlns:r="http://schemas.openxmlformats.org/officeDocument/2006/relationships" id="259" r:id="R000a4341274a4834"/>
    <p:sldId xmlns:r="http://schemas.openxmlformats.org/officeDocument/2006/relationships" id="260" r:id="R6dd84003603442e7"/>
    <p:sldId xmlns:r="http://schemas.openxmlformats.org/officeDocument/2006/relationships" id="261" r:id="Ree1bad090481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8814635f24b8a" /><Relationship Type="http://schemas.openxmlformats.org/officeDocument/2006/relationships/slide" Target="/ppt/slides/slide1.xml" Id="R536e41accaea44c6" /><Relationship Type="http://schemas.openxmlformats.org/officeDocument/2006/relationships/slide" Target="/ppt/slides/slide2.xml" Id="Ra06eab5bf1a84688" /><Relationship Type="http://schemas.openxmlformats.org/officeDocument/2006/relationships/slide" Target="/ppt/slides/slide3.xml" Id="Rdb47af06feef41b8" /><Relationship Type="http://schemas.openxmlformats.org/officeDocument/2006/relationships/slide" Target="/ppt/slides/slide4.xml" Id="R000a4341274a4834" /><Relationship Type="http://schemas.openxmlformats.org/officeDocument/2006/relationships/slide" Target="/ppt/slides/slide5.xml" Id="R6dd84003603442e7" /><Relationship Type="http://schemas.openxmlformats.org/officeDocument/2006/relationships/slide" Target="/ppt/slides/slide6.xml" Id="Ree1bad090481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6a51d25b7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bc1e0f26488a" /><Relationship Type="http://schemas.openxmlformats.org/officeDocument/2006/relationships/theme" Target="/ppt/slideMasters/theme/theme1.xml" Id="R90428f3b413b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3bc1e0f26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65be97877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25a8a2e1f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03a06b1ac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29268d61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a2014282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90fb15262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