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0517b268d24e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f7933ddd8a4eee"/>
  </p:sldMasterIdLst>
  <p:sldIdLst>
    <p:sldId xmlns:r="http://schemas.openxmlformats.org/officeDocument/2006/relationships" id="256" r:id="R8928ee401afa4ace"/>
    <p:sldId xmlns:r="http://schemas.openxmlformats.org/officeDocument/2006/relationships" id="257" r:id="R6c605b5bf031414e"/>
    <p:sldId xmlns:r="http://schemas.openxmlformats.org/officeDocument/2006/relationships" id="258" r:id="Rd8a213e637e64a5a"/>
    <p:sldId xmlns:r="http://schemas.openxmlformats.org/officeDocument/2006/relationships" id="259" r:id="R056d9fd521184da6"/>
    <p:sldId xmlns:r="http://schemas.openxmlformats.org/officeDocument/2006/relationships" id="260" r:id="Re8853170255c4f1b"/>
    <p:sldId xmlns:r="http://schemas.openxmlformats.org/officeDocument/2006/relationships" id="261" r:id="Rc146be01a4f0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7933ddd8a4eee" /><Relationship Type="http://schemas.openxmlformats.org/officeDocument/2006/relationships/slide" Target="/ppt/slides/slide1.xml" Id="R8928ee401afa4ace" /><Relationship Type="http://schemas.openxmlformats.org/officeDocument/2006/relationships/slide" Target="/ppt/slides/slide2.xml" Id="R6c605b5bf031414e" /><Relationship Type="http://schemas.openxmlformats.org/officeDocument/2006/relationships/slide" Target="/ppt/slides/slide3.xml" Id="Rd8a213e637e64a5a" /><Relationship Type="http://schemas.openxmlformats.org/officeDocument/2006/relationships/slide" Target="/ppt/slides/slide4.xml" Id="R056d9fd521184da6" /><Relationship Type="http://schemas.openxmlformats.org/officeDocument/2006/relationships/slide" Target="/ppt/slides/slide5.xml" Id="Re8853170255c4f1b" /><Relationship Type="http://schemas.openxmlformats.org/officeDocument/2006/relationships/slide" Target="/ppt/slides/slide6.xml" Id="Rc146be01a4f0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4ebd434454e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c1292a86847a2" /><Relationship Type="http://schemas.openxmlformats.org/officeDocument/2006/relationships/theme" Target="/ppt/slideMasters/theme/theme1.xml" Id="R396865f5aa244f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0c1292a86847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c52d14f524f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60734a8ef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c59043e6f44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233acd81f4d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3f5717e9f40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fdc2274a140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BARGA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15 277 559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−5 958 701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−20 625 171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18 264 852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83 141 570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993 768 286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BARGA AS</a:t>
            </a:r>
          </a:p>
        </p:txBody>
      </p:sp>
    </p:spTree>
  </p:cSld>
  <p:clrMapOvr>
    <a:masterClrMapping xmlns:a="http://schemas.openxmlformats.org/drawingml/2006/main"/>
  </p:clrMapOvr>
</p:sld>
</file>