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dc230e767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1ba82e60143a1"/>
  </p:sldMasterIdLst>
  <p:sldIdLst>
    <p:sldId xmlns:r="http://schemas.openxmlformats.org/officeDocument/2006/relationships" id="256" r:id="R3155c2bf00f940e4"/>
    <p:sldId xmlns:r="http://schemas.openxmlformats.org/officeDocument/2006/relationships" id="257" r:id="Rba1d51309c584716"/>
    <p:sldId xmlns:r="http://schemas.openxmlformats.org/officeDocument/2006/relationships" id="258" r:id="R22606438a8e444fd"/>
    <p:sldId xmlns:r="http://schemas.openxmlformats.org/officeDocument/2006/relationships" id="259" r:id="R204f724cdd8b4d64"/>
    <p:sldId xmlns:r="http://schemas.openxmlformats.org/officeDocument/2006/relationships" id="260" r:id="Rbfce930db96e4393"/>
    <p:sldId xmlns:r="http://schemas.openxmlformats.org/officeDocument/2006/relationships" id="261" r:id="Rf87af2a1d7024f02"/>
    <p:sldId xmlns:r="http://schemas.openxmlformats.org/officeDocument/2006/relationships" id="262" r:id="Rc4cbcbbf98e5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1ba82e60143a1" /><Relationship Type="http://schemas.openxmlformats.org/officeDocument/2006/relationships/slide" Target="/ppt/slides/slide1.xml" Id="R3155c2bf00f940e4" /><Relationship Type="http://schemas.openxmlformats.org/officeDocument/2006/relationships/slide" Target="/ppt/slides/slide2.xml" Id="Rba1d51309c584716" /><Relationship Type="http://schemas.openxmlformats.org/officeDocument/2006/relationships/slide" Target="/ppt/slides/slide3.xml" Id="R22606438a8e444fd" /><Relationship Type="http://schemas.openxmlformats.org/officeDocument/2006/relationships/slide" Target="/ppt/slides/slide4.xml" Id="R204f724cdd8b4d64" /><Relationship Type="http://schemas.openxmlformats.org/officeDocument/2006/relationships/slide" Target="/ppt/slides/slide5.xml" Id="Rbfce930db96e4393" /><Relationship Type="http://schemas.openxmlformats.org/officeDocument/2006/relationships/slide" Target="/ppt/slides/slide6.xml" Id="Rf87af2a1d7024f02" /><Relationship Type="http://schemas.openxmlformats.org/officeDocument/2006/relationships/slide" Target="/ppt/slides/slide7.xml" Id="Rc4cbcbbf98e5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421eddbb6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400d7f1040dd" /><Relationship Type="http://schemas.openxmlformats.org/officeDocument/2006/relationships/theme" Target="/ppt/slideMasters/theme/theme1.xml" Id="R83d4ec837349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8400d7f10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7fec225f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c4be5ba4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826728b5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8e29f360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1f11b8d2d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964bf94e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2321cbc01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