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a4d458349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ec52e3762402d"/>
  </p:sldMasterIdLst>
  <p:sldIdLst>
    <p:sldId xmlns:r="http://schemas.openxmlformats.org/officeDocument/2006/relationships" id="256" r:id="R370647842fcb4c87"/>
    <p:sldId xmlns:r="http://schemas.openxmlformats.org/officeDocument/2006/relationships" id="257" r:id="R784acf2024964f0f"/>
    <p:sldId xmlns:r="http://schemas.openxmlformats.org/officeDocument/2006/relationships" id="258" r:id="Re448c02b631a4feb"/>
    <p:sldId xmlns:r="http://schemas.openxmlformats.org/officeDocument/2006/relationships" id="259" r:id="R3252ced1579a474b"/>
    <p:sldId xmlns:r="http://schemas.openxmlformats.org/officeDocument/2006/relationships" id="260" r:id="Rc10e1219b2d647b7"/>
    <p:sldId xmlns:r="http://schemas.openxmlformats.org/officeDocument/2006/relationships" id="261" r:id="Re1addda9d35e4d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ec52e3762402d" /><Relationship Type="http://schemas.openxmlformats.org/officeDocument/2006/relationships/slide" Target="/ppt/slides/slide1.xml" Id="R370647842fcb4c87" /><Relationship Type="http://schemas.openxmlformats.org/officeDocument/2006/relationships/slide" Target="/ppt/slides/slide2.xml" Id="R784acf2024964f0f" /><Relationship Type="http://schemas.openxmlformats.org/officeDocument/2006/relationships/slide" Target="/ppt/slides/slide3.xml" Id="Re448c02b631a4feb" /><Relationship Type="http://schemas.openxmlformats.org/officeDocument/2006/relationships/slide" Target="/ppt/slides/slide4.xml" Id="R3252ced1579a474b" /><Relationship Type="http://schemas.openxmlformats.org/officeDocument/2006/relationships/slide" Target="/ppt/slides/slide5.xml" Id="Rc10e1219b2d647b7" /><Relationship Type="http://schemas.openxmlformats.org/officeDocument/2006/relationships/slide" Target="/ppt/slides/slide6.xml" Id="Re1addda9d35e4d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cf382b8b9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92d36d6b048c7" /><Relationship Type="http://schemas.openxmlformats.org/officeDocument/2006/relationships/theme" Target="/ppt/slideMasters/theme/theme1.xml" Id="R6f08150de15c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92d36d6b0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c614e87f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67d893a3d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b158f7cdf4f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761fde954a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7e9b16ac9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0abbb7c87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993 757 055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GRUPPEN AS</a:t>
            </a:r>
          </a:p>
        </p:txBody>
      </p:sp>
    </p:spTree>
  </p:cSld>
  <p:clrMapOvr>
    <a:masterClrMapping xmlns:a="http://schemas.openxmlformats.org/drawingml/2006/main"/>
  </p:clrMapOvr>
</p:sld>
</file>