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1b97f25da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a8969442444be"/>
  </p:sldMasterIdLst>
  <p:sldIdLst>
    <p:sldId xmlns:r="http://schemas.openxmlformats.org/officeDocument/2006/relationships" id="256" r:id="Rfac90d4322cc4e16"/>
    <p:sldId xmlns:r="http://schemas.openxmlformats.org/officeDocument/2006/relationships" id="257" r:id="R079bfc99378e47be"/>
    <p:sldId xmlns:r="http://schemas.openxmlformats.org/officeDocument/2006/relationships" id="258" r:id="Raad3b4ecb499477d"/>
    <p:sldId xmlns:r="http://schemas.openxmlformats.org/officeDocument/2006/relationships" id="259" r:id="R7256cf270ac446c2"/>
    <p:sldId xmlns:r="http://schemas.openxmlformats.org/officeDocument/2006/relationships" id="260" r:id="R0f4cf6a767ce4da9"/>
    <p:sldId xmlns:r="http://schemas.openxmlformats.org/officeDocument/2006/relationships" id="261" r:id="R5d96a84a29794ceb"/>
    <p:sldId xmlns:r="http://schemas.openxmlformats.org/officeDocument/2006/relationships" id="262" r:id="Rbe7606162320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a8969442444be" /><Relationship Type="http://schemas.openxmlformats.org/officeDocument/2006/relationships/slide" Target="/ppt/slides/slide1.xml" Id="Rfac90d4322cc4e16" /><Relationship Type="http://schemas.openxmlformats.org/officeDocument/2006/relationships/slide" Target="/ppt/slides/slide2.xml" Id="R079bfc99378e47be" /><Relationship Type="http://schemas.openxmlformats.org/officeDocument/2006/relationships/slide" Target="/ppt/slides/slide3.xml" Id="Raad3b4ecb499477d" /><Relationship Type="http://schemas.openxmlformats.org/officeDocument/2006/relationships/slide" Target="/ppt/slides/slide4.xml" Id="R7256cf270ac446c2" /><Relationship Type="http://schemas.openxmlformats.org/officeDocument/2006/relationships/slide" Target="/ppt/slides/slide5.xml" Id="R0f4cf6a767ce4da9" /><Relationship Type="http://schemas.openxmlformats.org/officeDocument/2006/relationships/slide" Target="/ppt/slides/slide6.xml" Id="R5d96a84a29794ceb" /><Relationship Type="http://schemas.openxmlformats.org/officeDocument/2006/relationships/slide" Target="/ppt/slides/slide7.xml" Id="Rbe7606162320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b2fa92505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6f237cb4f4f08" /><Relationship Type="http://schemas.openxmlformats.org/officeDocument/2006/relationships/theme" Target="/ppt/slideMasters/theme/theme1.xml" Id="Rea6b80996364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e6f237cb4f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0b422c8de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79c81758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4562cc3c9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f110164a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9e24c25e8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75d9645b0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cf6878d7a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7 413 420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14 468 461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27 730 032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43 232 493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 –  73,0 %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PARTNERS AS  –  27,0 %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www.notar.no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993 747 408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