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eca8acbd545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ea0700924c4c56"/>
  </p:sldMasterIdLst>
  <p:sldIdLst>
    <p:sldId xmlns:r="http://schemas.openxmlformats.org/officeDocument/2006/relationships" id="256" r:id="R5a608cff68c048ac"/>
    <p:sldId xmlns:r="http://schemas.openxmlformats.org/officeDocument/2006/relationships" id="257" r:id="R159bf8ea380f43a0"/>
    <p:sldId xmlns:r="http://schemas.openxmlformats.org/officeDocument/2006/relationships" id="258" r:id="R0306a548829740a8"/>
    <p:sldId xmlns:r="http://schemas.openxmlformats.org/officeDocument/2006/relationships" id="259" r:id="R5777be53f77f4629"/>
    <p:sldId xmlns:r="http://schemas.openxmlformats.org/officeDocument/2006/relationships" id="260" r:id="Raa1dd535d7614b69"/>
    <p:sldId xmlns:r="http://schemas.openxmlformats.org/officeDocument/2006/relationships" id="261" r:id="R37a0f0d545204b9d"/>
    <p:sldId xmlns:r="http://schemas.openxmlformats.org/officeDocument/2006/relationships" id="262" r:id="R46b5f432b7e34a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a0700924c4c56" /><Relationship Type="http://schemas.openxmlformats.org/officeDocument/2006/relationships/slide" Target="/ppt/slides/slide1.xml" Id="R5a608cff68c048ac" /><Relationship Type="http://schemas.openxmlformats.org/officeDocument/2006/relationships/slide" Target="/ppt/slides/slide2.xml" Id="R159bf8ea380f43a0" /><Relationship Type="http://schemas.openxmlformats.org/officeDocument/2006/relationships/slide" Target="/ppt/slides/slide3.xml" Id="R0306a548829740a8" /><Relationship Type="http://schemas.openxmlformats.org/officeDocument/2006/relationships/slide" Target="/ppt/slides/slide4.xml" Id="R5777be53f77f4629" /><Relationship Type="http://schemas.openxmlformats.org/officeDocument/2006/relationships/slide" Target="/ppt/slides/slide5.xml" Id="Raa1dd535d7614b69" /><Relationship Type="http://schemas.openxmlformats.org/officeDocument/2006/relationships/slide" Target="/ppt/slides/slide6.xml" Id="R37a0f0d545204b9d" /><Relationship Type="http://schemas.openxmlformats.org/officeDocument/2006/relationships/slide" Target="/ppt/slides/slide7.xml" Id="R46b5f432b7e34a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d61e66e4e4e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88b6bd9ed46d2" /><Relationship Type="http://schemas.openxmlformats.org/officeDocument/2006/relationships/theme" Target="/ppt/slideMasters/theme/theme1.xml" Id="R994419c23e8846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188b6bd9ed46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b2452ac894a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37bee13cd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9a710057a46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33524cfca43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dc8ba7e5f48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d0fd26aad43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6c9ec3a3c45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4 986 552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KRISTIN J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 Griegs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kristin.haaland@merkantil-consult.no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993 642 428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