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e5182e55ed4c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f65310a4d44280"/>
  </p:sldMasterIdLst>
  <p:sldIdLst>
    <p:sldId xmlns:r="http://schemas.openxmlformats.org/officeDocument/2006/relationships" id="256" r:id="R14ff8ef9a11e450e"/>
    <p:sldId xmlns:r="http://schemas.openxmlformats.org/officeDocument/2006/relationships" id="257" r:id="Rc5e7802762f64071"/>
    <p:sldId xmlns:r="http://schemas.openxmlformats.org/officeDocument/2006/relationships" id="258" r:id="R3c9b889885004989"/>
    <p:sldId xmlns:r="http://schemas.openxmlformats.org/officeDocument/2006/relationships" id="259" r:id="R7f9951f79235470a"/>
    <p:sldId xmlns:r="http://schemas.openxmlformats.org/officeDocument/2006/relationships" id="260" r:id="R8468df1be3354cb9"/>
    <p:sldId xmlns:r="http://schemas.openxmlformats.org/officeDocument/2006/relationships" id="261" r:id="R34528b655239478a"/>
    <p:sldId xmlns:r="http://schemas.openxmlformats.org/officeDocument/2006/relationships" id="262" r:id="Rb7c1465f614140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65310a4d44280" /><Relationship Type="http://schemas.openxmlformats.org/officeDocument/2006/relationships/slide" Target="/ppt/slides/slide1.xml" Id="R14ff8ef9a11e450e" /><Relationship Type="http://schemas.openxmlformats.org/officeDocument/2006/relationships/slide" Target="/ppt/slides/slide2.xml" Id="Rc5e7802762f64071" /><Relationship Type="http://schemas.openxmlformats.org/officeDocument/2006/relationships/slide" Target="/ppt/slides/slide3.xml" Id="R3c9b889885004989" /><Relationship Type="http://schemas.openxmlformats.org/officeDocument/2006/relationships/slide" Target="/ppt/slides/slide4.xml" Id="R7f9951f79235470a" /><Relationship Type="http://schemas.openxmlformats.org/officeDocument/2006/relationships/slide" Target="/ppt/slides/slide5.xml" Id="R8468df1be3354cb9" /><Relationship Type="http://schemas.openxmlformats.org/officeDocument/2006/relationships/slide" Target="/ppt/slides/slide6.xml" Id="R34528b655239478a" /><Relationship Type="http://schemas.openxmlformats.org/officeDocument/2006/relationships/slide" Target="/ppt/slides/slide7.xml" Id="Rb7c1465f614140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46bd205e894b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38ef34b264de1" /><Relationship Type="http://schemas.openxmlformats.org/officeDocument/2006/relationships/theme" Target="/ppt/slideMasters/theme/theme1.xml" Id="R8fb8d17be3414d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438ef34b264d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0c3b8439643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43cddd2a240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574836e674a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cd3d3f1314e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819c11db44b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f308c4dbf43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2242cf2214c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5 157 644 000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2 227 047 000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2 231 980 000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1 206 736 000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1 875 253 000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70,3 %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BDO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AABØ LEIF ÅGE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AARVOLD SVEN MOZART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MARTIN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SIV IRENE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993 606 650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