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e9965b9c54f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7325e0f12f45be"/>
  </p:sldMasterIdLst>
  <p:sldIdLst>
    <p:sldId xmlns:r="http://schemas.openxmlformats.org/officeDocument/2006/relationships" id="256" r:id="Rf6763c692fef4b8d"/>
    <p:sldId xmlns:r="http://schemas.openxmlformats.org/officeDocument/2006/relationships" id="257" r:id="R667fc2d100474125"/>
    <p:sldId xmlns:r="http://schemas.openxmlformats.org/officeDocument/2006/relationships" id="258" r:id="R71847f1d25ca46f9"/>
    <p:sldId xmlns:r="http://schemas.openxmlformats.org/officeDocument/2006/relationships" id="259" r:id="Rbfb110bc2b63491d"/>
    <p:sldId xmlns:r="http://schemas.openxmlformats.org/officeDocument/2006/relationships" id="260" r:id="Rff7a257aa670400d"/>
    <p:sldId xmlns:r="http://schemas.openxmlformats.org/officeDocument/2006/relationships" id="261" r:id="R3f239f0ed6a7429c"/>
    <p:sldId xmlns:r="http://schemas.openxmlformats.org/officeDocument/2006/relationships" id="262" r:id="R0d1812e7b9744e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325e0f12f45be" /><Relationship Type="http://schemas.openxmlformats.org/officeDocument/2006/relationships/slide" Target="/ppt/slides/slide1.xml" Id="Rf6763c692fef4b8d" /><Relationship Type="http://schemas.openxmlformats.org/officeDocument/2006/relationships/slide" Target="/ppt/slides/slide2.xml" Id="R667fc2d100474125" /><Relationship Type="http://schemas.openxmlformats.org/officeDocument/2006/relationships/slide" Target="/ppt/slides/slide3.xml" Id="R71847f1d25ca46f9" /><Relationship Type="http://schemas.openxmlformats.org/officeDocument/2006/relationships/slide" Target="/ppt/slides/slide4.xml" Id="Rbfb110bc2b63491d" /><Relationship Type="http://schemas.openxmlformats.org/officeDocument/2006/relationships/slide" Target="/ppt/slides/slide5.xml" Id="Rff7a257aa670400d" /><Relationship Type="http://schemas.openxmlformats.org/officeDocument/2006/relationships/slide" Target="/ppt/slides/slide6.xml" Id="R3f239f0ed6a7429c" /><Relationship Type="http://schemas.openxmlformats.org/officeDocument/2006/relationships/slide" Target="/ppt/slides/slide7.xml" Id="R0d1812e7b9744e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29752f48e4f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81d2d8aa04246" /><Relationship Type="http://schemas.openxmlformats.org/officeDocument/2006/relationships/theme" Target="/ppt/slideMasters/theme/theme1.xml" Id="Ra73fd1f7fb7549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381d2d8aa042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fc687058548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1939f3d634e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09fb928024f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291c5c93a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30f3cce87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eab2dadef4e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616ab23284d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5 033 808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7 601 788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 HOLDING AS  –  52,5 %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FLEMMEN HOLDING AS  –  27,3 %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INVEST AS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 FJØRTOFT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erik.pettersen@notar.no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993 585 572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