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d7819bda7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cf0a8b99941a0"/>
  </p:sldMasterIdLst>
  <p:sldIdLst>
    <p:sldId xmlns:r="http://schemas.openxmlformats.org/officeDocument/2006/relationships" id="256" r:id="R088116af4c5f466d"/>
    <p:sldId xmlns:r="http://schemas.openxmlformats.org/officeDocument/2006/relationships" id="257" r:id="R8899736c33fc4feb"/>
    <p:sldId xmlns:r="http://schemas.openxmlformats.org/officeDocument/2006/relationships" id="258" r:id="R9b6392e6596d4d7c"/>
    <p:sldId xmlns:r="http://schemas.openxmlformats.org/officeDocument/2006/relationships" id="259" r:id="R15df3fe68f4e45c8"/>
    <p:sldId xmlns:r="http://schemas.openxmlformats.org/officeDocument/2006/relationships" id="260" r:id="R9902cb2e14224527"/>
    <p:sldId xmlns:r="http://schemas.openxmlformats.org/officeDocument/2006/relationships" id="261" r:id="R2dc36c57027f4ff8"/>
    <p:sldId xmlns:r="http://schemas.openxmlformats.org/officeDocument/2006/relationships" id="262" r:id="Ra63512f19165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cf0a8b99941a0" /><Relationship Type="http://schemas.openxmlformats.org/officeDocument/2006/relationships/slide" Target="/ppt/slides/slide1.xml" Id="R088116af4c5f466d" /><Relationship Type="http://schemas.openxmlformats.org/officeDocument/2006/relationships/slide" Target="/ppt/slides/slide2.xml" Id="R8899736c33fc4feb" /><Relationship Type="http://schemas.openxmlformats.org/officeDocument/2006/relationships/slide" Target="/ppt/slides/slide3.xml" Id="R9b6392e6596d4d7c" /><Relationship Type="http://schemas.openxmlformats.org/officeDocument/2006/relationships/slide" Target="/ppt/slides/slide4.xml" Id="R15df3fe68f4e45c8" /><Relationship Type="http://schemas.openxmlformats.org/officeDocument/2006/relationships/slide" Target="/ppt/slides/slide5.xml" Id="R9902cb2e14224527" /><Relationship Type="http://schemas.openxmlformats.org/officeDocument/2006/relationships/slide" Target="/ppt/slides/slide6.xml" Id="R2dc36c57027f4ff8" /><Relationship Type="http://schemas.openxmlformats.org/officeDocument/2006/relationships/slide" Target="/ppt/slides/slide7.xml" Id="Ra63512f19165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416aa7ef9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f1bf13ff24411" /><Relationship Type="http://schemas.openxmlformats.org/officeDocument/2006/relationships/theme" Target="/ppt/slideMasters/theme/theme1.xml" Id="Rdedd1b1d8003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f1bf13ff2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fb402689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7ac05621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3f2dce7d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c12e0c34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0befe2cf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0dcf5ca5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5cebd5d3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RLK HOLDING AS ble etablert [år] og holder til i Flekke.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41 163 698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HAUGSBAKK JOHNNY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Johnny Haugsbakk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6968 Flekke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