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b9d86b621545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a593ca6bf04b2c"/>
  </p:sldMasterIdLst>
  <p:sldIdLst>
    <p:sldId xmlns:r="http://schemas.openxmlformats.org/officeDocument/2006/relationships" id="256" r:id="Refc0ab52ab5b45c4"/>
    <p:sldId xmlns:r="http://schemas.openxmlformats.org/officeDocument/2006/relationships" id="257" r:id="Rf5049534a12b477a"/>
    <p:sldId xmlns:r="http://schemas.openxmlformats.org/officeDocument/2006/relationships" id="258" r:id="R0fc5af49f3f14ce9"/>
    <p:sldId xmlns:r="http://schemas.openxmlformats.org/officeDocument/2006/relationships" id="259" r:id="Rc98c5b6c146a4dd8"/>
    <p:sldId xmlns:r="http://schemas.openxmlformats.org/officeDocument/2006/relationships" id="260" r:id="Re022c4444d024460"/>
    <p:sldId xmlns:r="http://schemas.openxmlformats.org/officeDocument/2006/relationships" id="261" r:id="Ra194d36db3e54cb8"/>
    <p:sldId xmlns:r="http://schemas.openxmlformats.org/officeDocument/2006/relationships" id="262" r:id="R9f79094b2b3746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a593ca6bf04b2c" /><Relationship Type="http://schemas.openxmlformats.org/officeDocument/2006/relationships/slide" Target="/ppt/slides/slide1.xml" Id="Refc0ab52ab5b45c4" /><Relationship Type="http://schemas.openxmlformats.org/officeDocument/2006/relationships/slide" Target="/ppt/slides/slide2.xml" Id="Rf5049534a12b477a" /><Relationship Type="http://schemas.openxmlformats.org/officeDocument/2006/relationships/slide" Target="/ppt/slides/slide3.xml" Id="R0fc5af49f3f14ce9" /><Relationship Type="http://schemas.openxmlformats.org/officeDocument/2006/relationships/slide" Target="/ppt/slides/slide4.xml" Id="Rc98c5b6c146a4dd8" /><Relationship Type="http://schemas.openxmlformats.org/officeDocument/2006/relationships/slide" Target="/ppt/slides/slide5.xml" Id="Re022c4444d024460" /><Relationship Type="http://schemas.openxmlformats.org/officeDocument/2006/relationships/slide" Target="/ppt/slides/slide6.xml" Id="Ra194d36db3e54cb8" /><Relationship Type="http://schemas.openxmlformats.org/officeDocument/2006/relationships/slide" Target="/ppt/slides/slide7.xml" Id="R9f79094b2b3746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e5f87b8f0947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6fd221ef6421e" /><Relationship Type="http://schemas.openxmlformats.org/officeDocument/2006/relationships/theme" Target="/ppt/slideMasters/theme/theme1.xml" Id="Rd39a6b9cae8e46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d6fd221ef642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8656d3bef45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2fcadbcd145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19be3a5494d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c408ef6cb41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37edbfce24b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b4f83522847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4ef13020348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RJF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RJF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1 871 690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5 993 290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6 084 488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JOSTEIN FØRLAND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Storetveitvegen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993 560 766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