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cb98e9826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912e46be04e5f"/>
  </p:sldMasterIdLst>
  <p:sldIdLst>
    <p:sldId xmlns:r="http://schemas.openxmlformats.org/officeDocument/2006/relationships" id="256" r:id="Rd12fef67682e4da8"/>
    <p:sldId xmlns:r="http://schemas.openxmlformats.org/officeDocument/2006/relationships" id="257" r:id="R7a125b3ffd3b4906"/>
    <p:sldId xmlns:r="http://schemas.openxmlformats.org/officeDocument/2006/relationships" id="258" r:id="Ra1fa3763a0a240da"/>
    <p:sldId xmlns:r="http://schemas.openxmlformats.org/officeDocument/2006/relationships" id="259" r:id="Rf40d4057bd0d48b1"/>
    <p:sldId xmlns:r="http://schemas.openxmlformats.org/officeDocument/2006/relationships" id="260" r:id="Reff054887e574c73"/>
    <p:sldId xmlns:r="http://schemas.openxmlformats.org/officeDocument/2006/relationships" id="261" r:id="Rc2b151e73dcd43ce"/>
    <p:sldId xmlns:r="http://schemas.openxmlformats.org/officeDocument/2006/relationships" id="262" r:id="R815345b05471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912e46be04e5f" /><Relationship Type="http://schemas.openxmlformats.org/officeDocument/2006/relationships/slide" Target="/ppt/slides/slide1.xml" Id="Rd12fef67682e4da8" /><Relationship Type="http://schemas.openxmlformats.org/officeDocument/2006/relationships/slide" Target="/ppt/slides/slide2.xml" Id="R7a125b3ffd3b4906" /><Relationship Type="http://schemas.openxmlformats.org/officeDocument/2006/relationships/slide" Target="/ppt/slides/slide3.xml" Id="Ra1fa3763a0a240da" /><Relationship Type="http://schemas.openxmlformats.org/officeDocument/2006/relationships/slide" Target="/ppt/slides/slide4.xml" Id="Rf40d4057bd0d48b1" /><Relationship Type="http://schemas.openxmlformats.org/officeDocument/2006/relationships/slide" Target="/ppt/slides/slide5.xml" Id="Reff054887e574c73" /><Relationship Type="http://schemas.openxmlformats.org/officeDocument/2006/relationships/slide" Target="/ppt/slides/slide6.xml" Id="Rc2b151e73dcd43ce" /><Relationship Type="http://schemas.openxmlformats.org/officeDocument/2006/relationships/slide" Target="/ppt/slides/slide7.xml" Id="R815345b05471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46fa0773d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5eb28fee9474b" /><Relationship Type="http://schemas.openxmlformats.org/officeDocument/2006/relationships/theme" Target="/ppt/slideMasters/theme/theme1.xml" Id="R890605e0250d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5eb28fee9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9e3530d87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8e3d328c4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1e8ecae1f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da3ca707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88ce5c1c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8167b9903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3ab57296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HVIDSTEN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HVIDSTEN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4 028 758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JAN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83 71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jnh@advokathvidsten.no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www.advokattysse.no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993 496 669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