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52496a8ad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a0e757372457b"/>
  </p:sldMasterIdLst>
  <p:sldIdLst>
    <p:sldId xmlns:r="http://schemas.openxmlformats.org/officeDocument/2006/relationships" id="256" r:id="Rd8d0a3e885764edd"/>
    <p:sldId xmlns:r="http://schemas.openxmlformats.org/officeDocument/2006/relationships" id="257" r:id="R33a7e4cd5236499a"/>
    <p:sldId xmlns:r="http://schemas.openxmlformats.org/officeDocument/2006/relationships" id="258" r:id="Rbc02482cae89485f"/>
    <p:sldId xmlns:r="http://schemas.openxmlformats.org/officeDocument/2006/relationships" id="259" r:id="R7fae620b94854567"/>
    <p:sldId xmlns:r="http://schemas.openxmlformats.org/officeDocument/2006/relationships" id="260" r:id="R7ceb14227da94328"/>
    <p:sldId xmlns:r="http://schemas.openxmlformats.org/officeDocument/2006/relationships" id="261" r:id="R0be68eac6c7d43c8"/>
    <p:sldId xmlns:r="http://schemas.openxmlformats.org/officeDocument/2006/relationships" id="262" r:id="R7303f0abcb00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a0e757372457b" /><Relationship Type="http://schemas.openxmlformats.org/officeDocument/2006/relationships/slide" Target="/ppt/slides/slide1.xml" Id="Rd8d0a3e885764edd" /><Relationship Type="http://schemas.openxmlformats.org/officeDocument/2006/relationships/slide" Target="/ppt/slides/slide2.xml" Id="R33a7e4cd5236499a" /><Relationship Type="http://schemas.openxmlformats.org/officeDocument/2006/relationships/slide" Target="/ppt/slides/slide3.xml" Id="Rbc02482cae89485f" /><Relationship Type="http://schemas.openxmlformats.org/officeDocument/2006/relationships/slide" Target="/ppt/slides/slide4.xml" Id="R7fae620b94854567" /><Relationship Type="http://schemas.openxmlformats.org/officeDocument/2006/relationships/slide" Target="/ppt/slides/slide5.xml" Id="R7ceb14227da94328" /><Relationship Type="http://schemas.openxmlformats.org/officeDocument/2006/relationships/slide" Target="/ppt/slides/slide6.xml" Id="R0be68eac6c7d43c8" /><Relationship Type="http://schemas.openxmlformats.org/officeDocument/2006/relationships/slide" Target="/ppt/slides/slide7.xml" Id="R7303f0abcb00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d8e2ab599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e4f2b1234439" /><Relationship Type="http://schemas.openxmlformats.org/officeDocument/2006/relationships/theme" Target="/ppt/slideMasters/theme/theme1.xml" Id="Rb607d473eb1f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fe4f2b123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ab80ddf22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84625103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cfcbc654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9f9221c3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a772fb6f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b8e1df67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1fb5608a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HOTEL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225 715 000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993 450 308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HOTEL GROUP AS</a:t>
            </a:r>
          </a:p>
        </p:txBody>
      </p:sp>
    </p:spTree>
  </p:cSld>
  <p:clrMapOvr>
    <a:masterClrMapping xmlns:a="http://schemas.openxmlformats.org/drawingml/2006/main"/>
  </p:clrMapOvr>
</p:sld>
</file>