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f9609f801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95369b4da461f"/>
  </p:sldMasterIdLst>
  <p:sldIdLst>
    <p:sldId xmlns:r="http://schemas.openxmlformats.org/officeDocument/2006/relationships" id="256" r:id="Rf5ae94bef16b40d0"/>
    <p:sldId xmlns:r="http://schemas.openxmlformats.org/officeDocument/2006/relationships" id="257" r:id="R654ea30df81f4079"/>
    <p:sldId xmlns:r="http://schemas.openxmlformats.org/officeDocument/2006/relationships" id="258" r:id="R2e28f3846593483c"/>
    <p:sldId xmlns:r="http://schemas.openxmlformats.org/officeDocument/2006/relationships" id="259" r:id="Rd6ae59378a914c7b"/>
    <p:sldId xmlns:r="http://schemas.openxmlformats.org/officeDocument/2006/relationships" id="260" r:id="Rd550155637c64566"/>
    <p:sldId xmlns:r="http://schemas.openxmlformats.org/officeDocument/2006/relationships" id="261" r:id="Raa8bf41c51e9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95369b4da461f" /><Relationship Type="http://schemas.openxmlformats.org/officeDocument/2006/relationships/slide" Target="/ppt/slides/slide1.xml" Id="Rf5ae94bef16b40d0" /><Relationship Type="http://schemas.openxmlformats.org/officeDocument/2006/relationships/slide" Target="/ppt/slides/slide2.xml" Id="R654ea30df81f4079" /><Relationship Type="http://schemas.openxmlformats.org/officeDocument/2006/relationships/slide" Target="/ppt/slides/slide3.xml" Id="R2e28f3846593483c" /><Relationship Type="http://schemas.openxmlformats.org/officeDocument/2006/relationships/slide" Target="/ppt/slides/slide4.xml" Id="Rd6ae59378a914c7b" /><Relationship Type="http://schemas.openxmlformats.org/officeDocument/2006/relationships/slide" Target="/ppt/slides/slide5.xml" Id="Rd550155637c64566" /><Relationship Type="http://schemas.openxmlformats.org/officeDocument/2006/relationships/slide" Target="/ppt/slides/slide6.xml" Id="Raa8bf41c51e9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16f34bb49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b9ae5b4d4fa8" /><Relationship Type="http://schemas.openxmlformats.org/officeDocument/2006/relationships/theme" Target="/ppt/slideMasters/theme/theme1.xml" Id="R1eda9786e535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db9ae5b4d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3fcf18f7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260ad8c6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16337d24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6b457cb7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bceb2e92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86f3ddfdd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HOTEL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993 450 308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