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a02fb8e88f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15574d93b347be"/>
  </p:sldMasterIdLst>
  <p:sldIdLst>
    <p:sldId xmlns:r="http://schemas.openxmlformats.org/officeDocument/2006/relationships" id="256" r:id="R3555beca0cb9402c"/>
    <p:sldId xmlns:r="http://schemas.openxmlformats.org/officeDocument/2006/relationships" id="257" r:id="R019b7d109e2d4b94"/>
    <p:sldId xmlns:r="http://schemas.openxmlformats.org/officeDocument/2006/relationships" id="258" r:id="R2b4d655435c4421e"/>
    <p:sldId xmlns:r="http://schemas.openxmlformats.org/officeDocument/2006/relationships" id="259" r:id="R28f9193a8857431d"/>
    <p:sldId xmlns:r="http://schemas.openxmlformats.org/officeDocument/2006/relationships" id="260" r:id="R25632faec2074148"/>
    <p:sldId xmlns:r="http://schemas.openxmlformats.org/officeDocument/2006/relationships" id="261" r:id="Rf8e120b2a2244546"/>
    <p:sldId xmlns:r="http://schemas.openxmlformats.org/officeDocument/2006/relationships" id="262" r:id="Rf2e8b168d2684a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5574d93b347be" /><Relationship Type="http://schemas.openxmlformats.org/officeDocument/2006/relationships/slide" Target="/ppt/slides/slide1.xml" Id="R3555beca0cb9402c" /><Relationship Type="http://schemas.openxmlformats.org/officeDocument/2006/relationships/slide" Target="/ppt/slides/slide2.xml" Id="R019b7d109e2d4b94" /><Relationship Type="http://schemas.openxmlformats.org/officeDocument/2006/relationships/slide" Target="/ppt/slides/slide3.xml" Id="R2b4d655435c4421e" /><Relationship Type="http://schemas.openxmlformats.org/officeDocument/2006/relationships/slide" Target="/ppt/slides/slide4.xml" Id="R28f9193a8857431d" /><Relationship Type="http://schemas.openxmlformats.org/officeDocument/2006/relationships/slide" Target="/ppt/slides/slide5.xml" Id="R25632faec2074148" /><Relationship Type="http://schemas.openxmlformats.org/officeDocument/2006/relationships/slide" Target="/ppt/slides/slide6.xml" Id="Rf8e120b2a2244546" /><Relationship Type="http://schemas.openxmlformats.org/officeDocument/2006/relationships/slide" Target="/ppt/slides/slide7.xml" Id="Rf2e8b168d2684a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ba1dbcc7e4f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9719e3a564b0e" /><Relationship Type="http://schemas.openxmlformats.org/officeDocument/2006/relationships/theme" Target="/ppt/slideMasters/theme/theme1.xml" Id="R800c6f5d327c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9719e3a564b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1c3f4ed9a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d87b579d6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35951021c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b58cbfbd2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0fccb2563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21dd3f95d48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9af76b846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7 060 678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37 145 484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39 429 836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HOLVIK ARNE GUNNAR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HOLVIK ARNE GUNNAR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Fruens alle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arne.gunnar.holvik@gablerwassum.no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993 426 741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