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c3b74c70bb49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883ca212da49c5"/>
  </p:sldMasterIdLst>
  <p:sldIdLst>
    <p:sldId xmlns:r="http://schemas.openxmlformats.org/officeDocument/2006/relationships" id="256" r:id="Recaf2dc2591e4271"/>
    <p:sldId xmlns:r="http://schemas.openxmlformats.org/officeDocument/2006/relationships" id="257" r:id="R4c21586caa46457b"/>
    <p:sldId xmlns:r="http://schemas.openxmlformats.org/officeDocument/2006/relationships" id="258" r:id="R9b7802a02969455b"/>
    <p:sldId xmlns:r="http://schemas.openxmlformats.org/officeDocument/2006/relationships" id="259" r:id="R6e464743020b4053"/>
    <p:sldId xmlns:r="http://schemas.openxmlformats.org/officeDocument/2006/relationships" id="260" r:id="R54ab656874524745"/>
    <p:sldId xmlns:r="http://schemas.openxmlformats.org/officeDocument/2006/relationships" id="261" r:id="Rdc9cc1eacdaa43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83ca212da49c5" /><Relationship Type="http://schemas.openxmlformats.org/officeDocument/2006/relationships/slide" Target="/ppt/slides/slide1.xml" Id="Recaf2dc2591e4271" /><Relationship Type="http://schemas.openxmlformats.org/officeDocument/2006/relationships/slide" Target="/ppt/slides/slide2.xml" Id="R4c21586caa46457b" /><Relationship Type="http://schemas.openxmlformats.org/officeDocument/2006/relationships/slide" Target="/ppt/slides/slide3.xml" Id="R9b7802a02969455b" /><Relationship Type="http://schemas.openxmlformats.org/officeDocument/2006/relationships/slide" Target="/ppt/slides/slide4.xml" Id="R6e464743020b4053" /><Relationship Type="http://schemas.openxmlformats.org/officeDocument/2006/relationships/slide" Target="/ppt/slides/slide5.xml" Id="R54ab656874524745" /><Relationship Type="http://schemas.openxmlformats.org/officeDocument/2006/relationships/slide" Target="/ppt/slides/slide6.xml" Id="Rdc9cc1eacdaa43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63b805e464e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4f3c1aad54618" /><Relationship Type="http://schemas.openxmlformats.org/officeDocument/2006/relationships/theme" Target="/ppt/slideMasters/theme/theme1.xml" Id="R21b28ee217a942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b4f3c1aad546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6d12a0c0844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e0f43478c42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aa54ed28d4e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de4db6ea545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80cd7f9314b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65277d0124b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Fruens alle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arne.gunnar.holvik@gablerwassum.no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993 426 741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