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319a97d69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cee88678404dcc"/>
  </p:sldMasterIdLst>
  <p:sldIdLst>
    <p:sldId xmlns:r="http://schemas.openxmlformats.org/officeDocument/2006/relationships" id="256" r:id="R456c519eb1824842"/>
    <p:sldId xmlns:r="http://schemas.openxmlformats.org/officeDocument/2006/relationships" id="257" r:id="R4b03449e4a0445d8"/>
    <p:sldId xmlns:r="http://schemas.openxmlformats.org/officeDocument/2006/relationships" id="258" r:id="R6846fad987354fba"/>
    <p:sldId xmlns:r="http://schemas.openxmlformats.org/officeDocument/2006/relationships" id="259" r:id="Rcd2a6689b0254d95"/>
    <p:sldId xmlns:r="http://schemas.openxmlformats.org/officeDocument/2006/relationships" id="260" r:id="Ra74d0e13d91e46bb"/>
    <p:sldId xmlns:r="http://schemas.openxmlformats.org/officeDocument/2006/relationships" id="261" r:id="Race4e9026a4b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ee88678404dcc" /><Relationship Type="http://schemas.openxmlformats.org/officeDocument/2006/relationships/slide" Target="/ppt/slides/slide1.xml" Id="R456c519eb1824842" /><Relationship Type="http://schemas.openxmlformats.org/officeDocument/2006/relationships/slide" Target="/ppt/slides/slide2.xml" Id="R4b03449e4a0445d8" /><Relationship Type="http://schemas.openxmlformats.org/officeDocument/2006/relationships/slide" Target="/ppt/slides/slide3.xml" Id="R6846fad987354fba" /><Relationship Type="http://schemas.openxmlformats.org/officeDocument/2006/relationships/slide" Target="/ppt/slides/slide4.xml" Id="Rcd2a6689b0254d95" /><Relationship Type="http://schemas.openxmlformats.org/officeDocument/2006/relationships/slide" Target="/ppt/slides/slide5.xml" Id="Ra74d0e13d91e46bb" /><Relationship Type="http://schemas.openxmlformats.org/officeDocument/2006/relationships/slide" Target="/ppt/slides/slide6.xml" Id="Race4e9026a4b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310654cce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656bf108140b7" /><Relationship Type="http://schemas.openxmlformats.org/officeDocument/2006/relationships/theme" Target="/ppt/slideMasters/theme/theme1.xml" Id="Rb21a0bde5250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656bf1081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678dc96bc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90ecf1f024a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492e412cd4e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f832ae98b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0ec4c250345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cbf5c26345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Fruens alle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arne.gunnar.holvik@gablerwassum.no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993 426 741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