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b2351d505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788d95d424ea1"/>
  </p:sldMasterIdLst>
  <p:sldIdLst>
    <p:sldId xmlns:r="http://schemas.openxmlformats.org/officeDocument/2006/relationships" id="256" r:id="R1ab112a7006f420c"/>
    <p:sldId xmlns:r="http://schemas.openxmlformats.org/officeDocument/2006/relationships" id="257" r:id="R6ccfa509ba174a0e"/>
    <p:sldId xmlns:r="http://schemas.openxmlformats.org/officeDocument/2006/relationships" id="258" r:id="Rc65b4c0aab5b4929"/>
    <p:sldId xmlns:r="http://schemas.openxmlformats.org/officeDocument/2006/relationships" id="259" r:id="Rbf06160f6b4b42c1"/>
    <p:sldId xmlns:r="http://schemas.openxmlformats.org/officeDocument/2006/relationships" id="260" r:id="R3faf7180454a4b29"/>
    <p:sldId xmlns:r="http://schemas.openxmlformats.org/officeDocument/2006/relationships" id="261" r:id="Rbbdc2903a3c94ac6"/>
    <p:sldId xmlns:r="http://schemas.openxmlformats.org/officeDocument/2006/relationships" id="262" r:id="R2398fc28682e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788d95d424ea1" /><Relationship Type="http://schemas.openxmlformats.org/officeDocument/2006/relationships/slide" Target="/ppt/slides/slide1.xml" Id="R1ab112a7006f420c" /><Relationship Type="http://schemas.openxmlformats.org/officeDocument/2006/relationships/slide" Target="/ppt/slides/slide2.xml" Id="R6ccfa509ba174a0e" /><Relationship Type="http://schemas.openxmlformats.org/officeDocument/2006/relationships/slide" Target="/ppt/slides/slide3.xml" Id="Rc65b4c0aab5b4929" /><Relationship Type="http://schemas.openxmlformats.org/officeDocument/2006/relationships/slide" Target="/ppt/slides/slide4.xml" Id="Rbf06160f6b4b42c1" /><Relationship Type="http://schemas.openxmlformats.org/officeDocument/2006/relationships/slide" Target="/ppt/slides/slide5.xml" Id="R3faf7180454a4b29" /><Relationship Type="http://schemas.openxmlformats.org/officeDocument/2006/relationships/slide" Target="/ppt/slides/slide6.xml" Id="Rbbdc2903a3c94ac6" /><Relationship Type="http://schemas.openxmlformats.org/officeDocument/2006/relationships/slide" Target="/ppt/slides/slide7.xml" Id="R2398fc28682e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ead34e16d41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5faa769c345a8" /><Relationship Type="http://schemas.openxmlformats.org/officeDocument/2006/relationships/theme" Target="/ppt/slideMasters/theme/theme1.xml" Id="R24a87d4cfac5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5faa769c3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69379b16b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682d30dba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f23eded5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4353a4e9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d711b58a0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a470487c6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e0c61f02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