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11f7ac28e4b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b07e5b21104213"/>
  </p:sldMasterIdLst>
  <p:sldIdLst>
    <p:sldId xmlns:r="http://schemas.openxmlformats.org/officeDocument/2006/relationships" id="256" r:id="Rb13be659fa244826"/>
    <p:sldId xmlns:r="http://schemas.openxmlformats.org/officeDocument/2006/relationships" id="257" r:id="Rf4ba7c25d919438a"/>
    <p:sldId xmlns:r="http://schemas.openxmlformats.org/officeDocument/2006/relationships" id="258" r:id="R11dcc56389894548"/>
    <p:sldId xmlns:r="http://schemas.openxmlformats.org/officeDocument/2006/relationships" id="259" r:id="R850a698a7a944b0a"/>
    <p:sldId xmlns:r="http://schemas.openxmlformats.org/officeDocument/2006/relationships" id="260" r:id="R0b789fa346c84024"/>
    <p:sldId xmlns:r="http://schemas.openxmlformats.org/officeDocument/2006/relationships" id="261" r:id="R3dddd98fa61d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07e5b21104213" /><Relationship Type="http://schemas.openxmlformats.org/officeDocument/2006/relationships/slide" Target="/ppt/slides/slide1.xml" Id="Rb13be659fa244826" /><Relationship Type="http://schemas.openxmlformats.org/officeDocument/2006/relationships/slide" Target="/ppt/slides/slide2.xml" Id="Rf4ba7c25d919438a" /><Relationship Type="http://schemas.openxmlformats.org/officeDocument/2006/relationships/slide" Target="/ppt/slides/slide3.xml" Id="R11dcc56389894548" /><Relationship Type="http://schemas.openxmlformats.org/officeDocument/2006/relationships/slide" Target="/ppt/slides/slide4.xml" Id="R850a698a7a944b0a" /><Relationship Type="http://schemas.openxmlformats.org/officeDocument/2006/relationships/slide" Target="/ppt/slides/slide5.xml" Id="R0b789fa346c84024" /><Relationship Type="http://schemas.openxmlformats.org/officeDocument/2006/relationships/slide" Target="/ppt/slides/slide6.xml" Id="R3dddd98fa61d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93816bac346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e77d0b3fb4fee" /><Relationship Type="http://schemas.openxmlformats.org/officeDocument/2006/relationships/theme" Target="/ppt/slideMasters/theme/theme1.xml" Id="R3d541139c91c43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5e77d0b3fb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1b32ed7f0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bab972c1d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5196e3b53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fded0039e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5dd683d49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a484fad3c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METRO TRAFIKKSKOLE GRORUDDALEN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