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d06b4b0904648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70815f42ce74a85"/>
  </p:sldMasterIdLst>
  <p:sldIdLst>
    <p:sldId xmlns:r="http://schemas.openxmlformats.org/officeDocument/2006/relationships" id="256" r:id="R895a8c2390074cdf"/>
    <p:sldId xmlns:r="http://schemas.openxmlformats.org/officeDocument/2006/relationships" id="257" r:id="R3c93fc46e26841b2"/>
    <p:sldId xmlns:r="http://schemas.openxmlformats.org/officeDocument/2006/relationships" id="258" r:id="R7e38c6a8c58d42b5"/>
    <p:sldId xmlns:r="http://schemas.openxmlformats.org/officeDocument/2006/relationships" id="259" r:id="R3efa0abb19a244fc"/>
    <p:sldId xmlns:r="http://schemas.openxmlformats.org/officeDocument/2006/relationships" id="260" r:id="R989868920dab4fd5"/>
    <p:sldId xmlns:r="http://schemas.openxmlformats.org/officeDocument/2006/relationships" id="261" r:id="R0d892656c2ad4d23"/>
    <p:sldId xmlns:r="http://schemas.openxmlformats.org/officeDocument/2006/relationships" id="262" r:id="R21865bea93274a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70815f42ce74a85" /><Relationship Type="http://schemas.openxmlformats.org/officeDocument/2006/relationships/slide" Target="/ppt/slides/slide1.xml" Id="R895a8c2390074cdf" /><Relationship Type="http://schemas.openxmlformats.org/officeDocument/2006/relationships/slide" Target="/ppt/slides/slide2.xml" Id="R3c93fc46e26841b2" /><Relationship Type="http://schemas.openxmlformats.org/officeDocument/2006/relationships/slide" Target="/ppt/slides/slide3.xml" Id="R7e38c6a8c58d42b5" /><Relationship Type="http://schemas.openxmlformats.org/officeDocument/2006/relationships/slide" Target="/ppt/slides/slide4.xml" Id="R3efa0abb19a244fc" /><Relationship Type="http://schemas.openxmlformats.org/officeDocument/2006/relationships/slide" Target="/ppt/slides/slide5.xml" Id="R989868920dab4fd5" /><Relationship Type="http://schemas.openxmlformats.org/officeDocument/2006/relationships/slide" Target="/ppt/slides/slide6.xml" Id="R0d892656c2ad4d23" /><Relationship Type="http://schemas.openxmlformats.org/officeDocument/2006/relationships/slide" Target="/ppt/slides/slide7.xml" Id="R21865bea93274a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72ad1f154b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f28adfc694d4d" /><Relationship Type="http://schemas.openxmlformats.org/officeDocument/2006/relationships/theme" Target="/ppt/slideMasters/theme/theme1.xml" Id="R916dc634cbe546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f28adfc694d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6418ad0b304d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1cfaf733e243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0764b5cf549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5bd8b3a3543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ca0fdd4134af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b7dbfe22e4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9acf89e884b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SØVIK MATHUS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SØVIK MATHUS AS ble etablert [år] og holder til i Søvik.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25 587 073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510 046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461 598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5 329 257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8 206 394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SØVIKHAGEN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SØVIKHAGEN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TORBJØRN SØVIKHAGEN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Hamnsundvegen 242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6280 Søvik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21 24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993 411 019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SØVIK MATHUS AS</a:t>
            </a:r>
          </a:p>
        </p:txBody>
      </p:sp>
    </p:spTree>
  </p:cSld>
  <p:clrMapOvr>
    <a:masterClrMapping xmlns:a="http://schemas.openxmlformats.org/drawingml/2006/main"/>
  </p:clrMapOvr>
</p:sld>
</file>