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e94ef6307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ac24ff4704eb5"/>
  </p:sldMasterIdLst>
  <p:sldIdLst>
    <p:sldId xmlns:r="http://schemas.openxmlformats.org/officeDocument/2006/relationships" id="256" r:id="Rdceaadf323974498"/>
    <p:sldId xmlns:r="http://schemas.openxmlformats.org/officeDocument/2006/relationships" id="257" r:id="Ra27b816a35b94e90"/>
    <p:sldId xmlns:r="http://schemas.openxmlformats.org/officeDocument/2006/relationships" id="258" r:id="R212b191602fb497d"/>
    <p:sldId xmlns:r="http://schemas.openxmlformats.org/officeDocument/2006/relationships" id="259" r:id="Rc1f894ea987c4b43"/>
    <p:sldId xmlns:r="http://schemas.openxmlformats.org/officeDocument/2006/relationships" id="260" r:id="Ra269b95fa9244f92"/>
    <p:sldId xmlns:r="http://schemas.openxmlformats.org/officeDocument/2006/relationships" id="261" r:id="R8eb3ee6927754ec1"/>
    <p:sldId xmlns:r="http://schemas.openxmlformats.org/officeDocument/2006/relationships" id="262" r:id="Rc971996c6ca8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ac24ff4704eb5" /><Relationship Type="http://schemas.openxmlformats.org/officeDocument/2006/relationships/slide" Target="/ppt/slides/slide1.xml" Id="Rdceaadf323974498" /><Relationship Type="http://schemas.openxmlformats.org/officeDocument/2006/relationships/slide" Target="/ppt/slides/slide2.xml" Id="Ra27b816a35b94e90" /><Relationship Type="http://schemas.openxmlformats.org/officeDocument/2006/relationships/slide" Target="/ppt/slides/slide3.xml" Id="R212b191602fb497d" /><Relationship Type="http://schemas.openxmlformats.org/officeDocument/2006/relationships/slide" Target="/ppt/slides/slide4.xml" Id="Rc1f894ea987c4b43" /><Relationship Type="http://schemas.openxmlformats.org/officeDocument/2006/relationships/slide" Target="/ppt/slides/slide5.xml" Id="Ra269b95fa9244f92" /><Relationship Type="http://schemas.openxmlformats.org/officeDocument/2006/relationships/slide" Target="/ppt/slides/slide6.xml" Id="R8eb3ee6927754ec1" /><Relationship Type="http://schemas.openxmlformats.org/officeDocument/2006/relationships/slide" Target="/ppt/slides/slide7.xml" Id="Rc971996c6ca8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820be2832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1f7fbf2dc4700" /><Relationship Type="http://schemas.openxmlformats.org/officeDocument/2006/relationships/theme" Target="/ppt/slideMasters/theme/theme1.xml" Id="R386a6112b3f5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1f7fbf2dc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267cdd62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f7009f59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0be2416e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647bb5a7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72f15f0e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1ddce54d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ccfec5d5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