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e65955695c41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6f4fbf4fc541da"/>
  </p:sldMasterIdLst>
  <p:sldIdLst>
    <p:sldId xmlns:r="http://schemas.openxmlformats.org/officeDocument/2006/relationships" id="256" r:id="Rf0cbe6de7e6e4498"/>
    <p:sldId xmlns:r="http://schemas.openxmlformats.org/officeDocument/2006/relationships" id="257" r:id="R17b9a4a0e9d64d75"/>
    <p:sldId xmlns:r="http://schemas.openxmlformats.org/officeDocument/2006/relationships" id="258" r:id="Rba0673c676464acb"/>
    <p:sldId xmlns:r="http://schemas.openxmlformats.org/officeDocument/2006/relationships" id="259" r:id="R9d79de30ffd346ac"/>
    <p:sldId xmlns:r="http://schemas.openxmlformats.org/officeDocument/2006/relationships" id="260" r:id="R9f412a294f5e4365"/>
    <p:sldId xmlns:r="http://schemas.openxmlformats.org/officeDocument/2006/relationships" id="261" r:id="R9ae4215b8aa24e88"/>
    <p:sldId xmlns:r="http://schemas.openxmlformats.org/officeDocument/2006/relationships" id="262" r:id="Radc46f64490243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6f4fbf4fc541da" /><Relationship Type="http://schemas.openxmlformats.org/officeDocument/2006/relationships/slide" Target="/ppt/slides/slide1.xml" Id="Rf0cbe6de7e6e4498" /><Relationship Type="http://schemas.openxmlformats.org/officeDocument/2006/relationships/slide" Target="/ppt/slides/slide2.xml" Id="R17b9a4a0e9d64d75" /><Relationship Type="http://schemas.openxmlformats.org/officeDocument/2006/relationships/slide" Target="/ppt/slides/slide3.xml" Id="Rba0673c676464acb" /><Relationship Type="http://schemas.openxmlformats.org/officeDocument/2006/relationships/slide" Target="/ppt/slides/slide4.xml" Id="R9d79de30ffd346ac" /><Relationship Type="http://schemas.openxmlformats.org/officeDocument/2006/relationships/slide" Target="/ppt/slides/slide5.xml" Id="R9f412a294f5e4365" /><Relationship Type="http://schemas.openxmlformats.org/officeDocument/2006/relationships/slide" Target="/ppt/slides/slide6.xml" Id="R9ae4215b8aa24e88" /><Relationship Type="http://schemas.openxmlformats.org/officeDocument/2006/relationships/slide" Target="/ppt/slides/slide7.xml" Id="Radc46f64490243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0f88099c7043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d819e2e2bd4440" /><Relationship Type="http://schemas.openxmlformats.org/officeDocument/2006/relationships/theme" Target="/ppt/slideMasters/theme/theme1.xml" Id="R966bf39a30ea47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d819e2e2bd44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b5d7a7e2464f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2df5b860834a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bc57efab3a4e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5a00a2fb444f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4b0c6a968d4e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02021f91104c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7dd2af454b43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DINA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DINA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DINA MANAGEMENT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DINA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DINA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DINA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4 002 867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41 102 125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45 159 562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DINA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VIKESÅ GUNNAR JAKOB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DINA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Kongens 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gunnar.vikesa@norengros.com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993 399 647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DINA MANAGEMENT AS</a:t>
            </a:r>
          </a:p>
        </p:txBody>
      </p:sp>
    </p:spTree>
  </p:cSld>
  <p:clrMapOvr>
    <a:masterClrMapping xmlns:a="http://schemas.openxmlformats.org/drawingml/2006/main"/>
  </p:clrMapOvr>
</p:sld>
</file>