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a6c2cf2e5649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33ff93ea904a32"/>
  </p:sldMasterIdLst>
  <p:sldIdLst>
    <p:sldId xmlns:r="http://schemas.openxmlformats.org/officeDocument/2006/relationships" id="256" r:id="Ree5bca110c564596"/>
    <p:sldId xmlns:r="http://schemas.openxmlformats.org/officeDocument/2006/relationships" id="257" r:id="R1a3a797e69b34366"/>
    <p:sldId xmlns:r="http://schemas.openxmlformats.org/officeDocument/2006/relationships" id="258" r:id="R956c0581e1314514"/>
    <p:sldId xmlns:r="http://schemas.openxmlformats.org/officeDocument/2006/relationships" id="259" r:id="Rc733a9172cbc4c0e"/>
    <p:sldId xmlns:r="http://schemas.openxmlformats.org/officeDocument/2006/relationships" id="260" r:id="R6924d259a8c44cf6"/>
    <p:sldId xmlns:r="http://schemas.openxmlformats.org/officeDocument/2006/relationships" id="261" r:id="R6fdb906cb245433f"/>
    <p:sldId xmlns:r="http://schemas.openxmlformats.org/officeDocument/2006/relationships" id="262" r:id="R50e367056b204a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3ff93ea904a32" /><Relationship Type="http://schemas.openxmlformats.org/officeDocument/2006/relationships/slide" Target="/ppt/slides/slide1.xml" Id="Ree5bca110c564596" /><Relationship Type="http://schemas.openxmlformats.org/officeDocument/2006/relationships/slide" Target="/ppt/slides/slide2.xml" Id="R1a3a797e69b34366" /><Relationship Type="http://schemas.openxmlformats.org/officeDocument/2006/relationships/slide" Target="/ppt/slides/slide3.xml" Id="R956c0581e1314514" /><Relationship Type="http://schemas.openxmlformats.org/officeDocument/2006/relationships/slide" Target="/ppt/slides/slide4.xml" Id="Rc733a9172cbc4c0e" /><Relationship Type="http://schemas.openxmlformats.org/officeDocument/2006/relationships/slide" Target="/ppt/slides/slide5.xml" Id="R6924d259a8c44cf6" /><Relationship Type="http://schemas.openxmlformats.org/officeDocument/2006/relationships/slide" Target="/ppt/slides/slide6.xml" Id="R6fdb906cb245433f" /><Relationship Type="http://schemas.openxmlformats.org/officeDocument/2006/relationships/slide" Target="/ppt/slides/slide7.xml" Id="R50e367056b204a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5a7db9b6b4f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b654a1f3449ed" /><Relationship Type="http://schemas.openxmlformats.org/officeDocument/2006/relationships/theme" Target="/ppt/slideMasters/theme/theme1.xml" Id="R143f792293664f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2b654a1f3449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2cbb2676840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11766ed9949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9bdfb251341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75bc7534949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554c2787044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90e75c6db45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99688cad546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J.M INVEST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6 266 087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17 561 885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17 614 521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MOLDE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MOLDE LAPPEGARD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MOLDE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v/Jarle Molde, Einemo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993 380 806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