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cdb191f114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8464c6b4934a1e"/>
  </p:sldMasterIdLst>
  <p:sldIdLst>
    <p:sldId xmlns:r="http://schemas.openxmlformats.org/officeDocument/2006/relationships" id="256" r:id="R3335955b3b634573"/>
    <p:sldId xmlns:r="http://schemas.openxmlformats.org/officeDocument/2006/relationships" id="257" r:id="R029cd0cb8cdf429a"/>
    <p:sldId xmlns:r="http://schemas.openxmlformats.org/officeDocument/2006/relationships" id="258" r:id="R5377145992c7409d"/>
    <p:sldId xmlns:r="http://schemas.openxmlformats.org/officeDocument/2006/relationships" id="259" r:id="R71b1b522059f43cb"/>
    <p:sldId xmlns:r="http://schemas.openxmlformats.org/officeDocument/2006/relationships" id="260" r:id="R8fbf7b458de24c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464c6b4934a1e" /><Relationship Type="http://schemas.openxmlformats.org/officeDocument/2006/relationships/slide" Target="/ppt/slides/slide1.xml" Id="R3335955b3b634573" /><Relationship Type="http://schemas.openxmlformats.org/officeDocument/2006/relationships/slide" Target="/ppt/slides/slide2.xml" Id="R029cd0cb8cdf429a" /><Relationship Type="http://schemas.openxmlformats.org/officeDocument/2006/relationships/slide" Target="/ppt/slides/slide3.xml" Id="R5377145992c7409d" /><Relationship Type="http://schemas.openxmlformats.org/officeDocument/2006/relationships/slide" Target="/ppt/slides/slide4.xml" Id="R71b1b522059f43cb" /><Relationship Type="http://schemas.openxmlformats.org/officeDocument/2006/relationships/slide" Target="/ppt/slides/slide5.xml" Id="R8fbf7b458de24c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43ff182784a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f1a308b8a493f" /><Relationship Type="http://schemas.openxmlformats.org/officeDocument/2006/relationships/theme" Target="/ppt/slideMasters/theme/theme1.xml" Id="R402fb4c3ab494a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6f1a308b8a49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e10765af246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3f9fc6ff4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3e368619049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c331a14a1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1df8b19cf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SØR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SØR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Arne Walskaar, Skonnertveien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tor.arne@walskaar.com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993 350 230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