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07ccf7c57540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3496bf54964326"/>
  </p:sldMasterIdLst>
  <p:sldIdLst>
    <p:sldId xmlns:r="http://schemas.openxmlformats.org/officeDocument/2006/relationships" id="256" r:id="R3f8768523d5a4d8c"/>
    <p:sldId xmlns:r="http://schemas.openxmlformats.org/officeDocument/2006/relationships" id="257" r:id="R7d183e709760497a"/>
    <p:sldId xmlns:r="http://schemas.openxmlformats.org/officeDocument/2006/relationships" id="258" r:id="R3216d6d2bdd940ed"/>
    <p:sldId xmlns:r="http://schemas.openxmlformats.org/officeDocument/2006/relationships" id="259" r:id="Re4727c46d669492e"/>
    <p:sldId xmlns:r="http://schemas.openxmlformats.org/officeDocument/2006/relationships" id="260" r:id="R861211ac3097446b"/>
    <p:sldId xmlns:r="http://schemas.openxmlformats.org/officeDocument/2006/relationships" id="261" r:id="Rf3825330daad4f06"/>
    <p:sldId xmlns:r="http://schemas.openxmlformats.org/officeDocument/2006/relationships" id="262" r:id="R7061dcc7f5ab44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3496bf54964326" /><Relationship Type="http://schemas.openxmlformats.org/officeDocument/2006/relationships/slide" Target="/ppt/slides/slide1.xml" Id="R3f8768523d5a4d8c" /><Relationship Type="http://schemas.openxmlformats.org/officeDocument/2006/relationships/slide" Target="/ppt/slides/slide2.xml" Id="R7d183e709760497a" /><Relationship Type="http://schemas.openxmlformats.org/officeDocument/2006/relationships/slide" Target="/ppt/slides/slide3.xml" Id="R3216d6d2bdd940ed" /><Relationship Type="http://schemas.openxmlformats.org/officeDocument/2006/relationships/slide" Target="/ppt/slides/slide4.xml" Id="Re4727c46d669492e" /><Relationship Type="http://schemas.openxmlformats.org/officeDocument/2006/relationships/slide" Target="/ppt/slides/slide5.xml" Id="R861211ac3097446b" /><Relationship Type="http://schemas.openxmlformats.org/officeDocument/2006/relationships/slide" Target="/ppt/slides/slide6.xml" Id="Rf3825330daad4f06" /><Relationship Type="http://schemas.openxmlformats.org/officeDocument/2006/relationships/slide" Target="/ppt/slides/slide7.xml" Id="R7061dcc7f5ab44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afce2882b2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c78a353704d49" /><Relationship Type="http://schemas.openxmlformats.org/officeDocument/2006/relationships/theme" Target="/ppt/slideMasters/theme/theme1.xml" Id="R722765620d2547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ec78a353704d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bbe52f09744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9c19cc61a41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f9e24929a4f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80f65a3d448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ef6a6c84b4b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7f1da4ad44a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0581e8b3646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HAGBARTH SCHJØTT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HAGBARTH SCHJØTT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−289 049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−324 140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24 253 616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24 482 011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SCHJØTT HAGBARTH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trestandard@trestandard.no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