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410ba2f95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7ca1925f54fef"/>
  </p:sldMasterIdLst>
  <p:sldIdLst>
    <p:sldId xmlns:r="http://schemas.openxmlformats.org/officeDocument/2006/relationships" id="256" r:id="R3a543205753243ca"/>
    <p:sldId xmlns:r="http://schemas.openxmlformats.org/officeDocument/2006/relationships" id="257" r:id="R936eb521aa7543a4"/>
    <p:sldId xmlns:r="http://schemas.openxmlformats.org/officeDocument/2006/relationships" id="258" r:id="R420dfd12750547dd"/>
    <p:sldId xmlns:r="http://schemas.openxmlformats.org/officeDocument/2006/relationships" id="259" r:id="Re89cd33915a747fe"/>
    <p:sldId xmlns:r="http://schemas.openxmlformats.org/officeDocument/2006/relationships" id="260" r:id="R288115bad7644862"/>
    <p:sldId xmlns:r="http://schemas.openxmlformats.org/officeDocument/2006/relationships" id="261" r:id="Rc2a0059025d84086"/>
    <p:sldId xmlns:r="http://schemas.openxmlformats.org/officeDocument/2006/relationships" id="262" r:id="R600e0e43185f4c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7ca1925f54fef" /><Relationship Type="http://schemas.openxmlformats.org/officeDocument/2006/relationships/slide" Target="/ppt/slides/slide1.xml" Id="R3a543205753243ca" /><Relationship Type="http://schemas.openxmlformats.org/officeDocument/2006/relationships/slide" Target="/ppt/slides/slide2.xml" Id="R936eb521aa7543a4" /><Relationship Type="http://schemas.openxmlformats.org/officeDocument/2006/relationships/slide" Target="/ppt/slides/slide3.xml" Id="R420dfd12750547dd" /><Relationship Type="http://schemas.openxmlformats.org/officeDocument/2006/relationships/slide" Target="/ppt/slides/slide4.xml" Id="Re89cd33915a747fe" /><Relationship Type="http://schemas.openxmlformats.org/officeDocument/2006/relationships/slide" Target="/ppt/slides/slide5.xml" Id="R288115bad7644862" /><Relationship Type="http://schemas.openxmlformats.org/officeDocument/2006/relationships/slide" Target="/ppt/slides/slide6.xml" Id="Rc2a0059025d84086" /><Relationship Type="http://schemas.openxmlformats.org/officeDocument/2006/relationships/slide" Target="/ppt/slides/slide7.xml" Id="R600e0e43185f4c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f6ce8fef2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046c0612747f6" /><Relationship Type="http://schemas.openxmlformats.org/officeDocument/2006/relationships/theme" Target="/ppt/slideMasters/theme/theme1.xml" Id="R9bd08b4ed69947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d046c06127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c8398591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0ed49bfc7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d669afc9c49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a41f507f7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c92dbd35f48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94af534594b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3a44c703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