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30af9a04904e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9b5d1f3c304dbc"/>
  </p:sldMasterIdLst>
  <p:sldIdLst>
    <p:sldId xmlns:r="http://schemas.openxmlformats.org/officeDocument/2006/relationships" id="256" r:id="Ra7a71596ba1c433c"/>
    <p:sldId xmlns:r="http://schemas.openxmlformats.org/officeDocument/2006/relationships" id="257" r:id="Rce8cd5e29a714e77"/>
    <p:sldId xmlns:r="http://schemas.openxmlformats.org/officeDocument/2006/relationships" id="258" r:id="Rd7da6fd0f3144ff8"/>
    <p:sldId xmlns:r="http://schemas.openxmlformats.org/officeDocument/2006/relationships" id="259" r:id="Rce162efbee3f484b"/>
    <p:sldId xmlns:r="http://schemas.openxmlformats.org/officeDocument/2006/relationships" id="260" r:id="R9a4ebd3ab18143f0"/>
    <p:sldId xmlns:r="http://schemas.openxmlformats.org/officeDocument/2006/relationships" id="261" r:id="Re1525a229d7642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b5d1f3c304dbc" /><Relationship Type="http://schemas.openxmlformats.org/officeDocument/2006/relationships/slide" Target="/ppt/slides/slide1.xml" Id="Ra7a71596ba1c433c" /><Relationship Type="http://schemas.openxmlformats.org/officeDocument/2006/relationships/slide" Target="/ppt/slides/slide2.xml" Id="Rce8cd5e29a714e77" /><Relationship Type="http://schemas.openxmlformats.org/officeDocument/2006/relationships/slide" Target="/ppt/slides/slide3.xml" Id="Rd7da6fd0f3144ff8" /><Relationship Type="http://schemas.openxmlformats.org/officeDocument/2006/relationships/slide" Target="/ppt/slides/slide4.xml" Id="Rce162efbee3f484b" /><Relationship Type="http://schemas.openxmlformats.org/officeDocument/2006/relationships/slide" Target="/ppt/slides/slide5.xml" Id="R9a4ebd3ab18143f0" /><Relationship Type="http://schemas.openxmlformats.org/officeDocument/2006/relationships/slide" Target="/ppt/slides/slide6.xml" Id="Re1525a229d7642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0b99cc42d4b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46d5f5d6a41c4" /><Relationship Type="http://schemas.openxmlformats.org/officeDocument/2006/relationships/theme" Target="/ppt/slideMasters/theme/theme1.xml" Id="R1484313f987742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146d5f5d6a41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5d9b82f9e4d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febb1bd0645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e34a9387245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b1956450947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6e66c04b346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3d2be95914c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OGIVER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993 108 154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