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14340fb3e440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a74f96d3c04933"/>
  </p:sldMasterIdLst>
  <p:sldIdLst>
    <p:sldId xmlns:r="http://schemas.openxmlformats.org/officeDocument/2006/relationships" id="256" r:id="Rb3a20426821a4be4"/>
    <p:sldId xmlns:r="http://schemas.openxmlformats.org/officeDocument/2006/relationships" id="257" r:id="R97cbadd1be4b439e"/>
    <p:sldId xmlns:r="http://schemas.openxmlformats.org/officeDocument/2006/relationships" id="258" r:id="R098063e884fe450e"/>
    <p:sldId xmlns:r="http://schemas.openxmlformats.org/officeDocument/2006/relationships" id="259" r:id="Rb143b4e4753e4889"/>
    <p:sldId xmlns:r="http://schemas.openxmlformats.org/officeDocument/2006/relationships" id="260" r:id="Rfdf27ae0d4194b1f"/>
    <p:sldId xmlns:r="http://schemas.openxmlformats.org/officeDocument/2006/relationships" id="261" r:id="Ra0e2ebd8f62746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a74f96d3c04933" /><Relationship Type="http://schemas.openxmlformats.org/officeDocument/2006/relationships/slide" Target="/ppt/slides/slide1.xml" Id="Rb3a20426821a4be4" /><Relationship Type="http://schemas.openxmlformats.org/officeDocument/2006/relationships/slide" Target="/ppt/slides/slide2.xml" Id="R97cbadd1be4b439e" /><Relationship Type="http://schemas.openxmlformats.org/officeDocument/2006/relationships/slide" Target="/ppt/slides/slide3.xml" Id="R098063e884fe450e" /><Relationship Type="http://schemas.openxmlformats.org/officeDocument/2006/relationships/slide" Target="/ppt/slides/slide4.xml" Id="Rb143b4e4753e4889" /><Relationship Type="http://schemas.openxmlformats.org/officeDocument/2006/relationships/slide" Target="/ppt/slides/slide5.xml" Id="Rfdf27ae0d4194b1f" /><Relationship Type="http://schemas.openxmlformats.org/officeDocument/2006/relationships/slide" Target="/ppt/slides/slide6.xml" Id="Ra0e2ebd8f62746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fdb532c9cd48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fb17ac6e54138" /><Relationship Type="http://schemas.openxmlformats.org/officeDocument/2006/relationships/theme" Target="/ppt/slideMasters/theme/theme1.xml" Id="Rc68d72ac6d6141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8fb17ac6e541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bcbb86a804e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604bc8fd149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cbeb8819b43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0128e279b44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09cab21834f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8c5c64ff643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OLE ERIK BERG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ERIK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ERIK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ERIK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ERIK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ERIK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Romsdalskvartalet, Romsdalsgata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6415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993 085 707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ERIK BERG HOLDING AS</a:t>
            </a:r>
          </a:p>
        </p:txBody>
      </p:sp>
    </p:spTree>
  </p:cSld>
  <p:clrMapOvr>
    <a:masterClrMapping xmlns:a="http://schemas.openxmlformats.org/drawingml/2006/main"/>
  </p:clrMapOvr>
</p:sld>
</file>