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865308f6b44f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20192a53af407e"/>
  </p:sldMasterIdLst>
  <p:sldIdLst>
    <p:sldId xmlns:r="http://schemas.openxmlformats.org/officeDocument/2006/relationships" id="256" r:id="R05fc1bde19574f2c"/>
    <p:sldId xmlns:r="http://schemas.openxmlformats.org/officeDocument/2006/relationships" id="257" r:id="R8239dda643cb4d72"/>
    <p:sldId xmlns:r="http://schemas.openxmlformats.org/officeDocument/2006/relationships" id="258" r:id="Rdcd673a61a944eda"/>
    <p:sldId xmlns:r="http://schemas.openxmlformats.org/officeDocument/2006/relationships" id="259" r:id="Rd0aeea795fce412e"/>
    <p:sldId xmlns:r="http://schemas.openxmlformats.org/officeDocument/2006/relationships" id="260" r:id="Rcdcc10d996f14613"/>
    <p:sldId xmlns:r="http://schemas.openxmlformats.org/officeDocument/2006/relationships" id="261" r:id="R2453e73aacdb4f02"/>
    <p:sldId xmlns:r="http://schemas.openxmlformats.org/officeDocument/2006/relationships" id="262" r:id="R684dfd2883794f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20192a53af407e" /><Relationship Type="http://schemas.openxmlformats.org/officeDocument/2006/relationships/slide" Target="/ppt/slides/slide1.xml" Id="R05fc1bde19574f2c" /><Relationship Type="http://schemas.openxmlformats.org/officeDocument/2006/relationships/slide" Target="/ppt/slides/slide2.xml" Id="R8239dda643cb4d72" /><Relationship Type="http://schemas.openxmlformats.org/officeDocument/2006/relationships/slide" Target="/ppt/slides/slide3.xml" Id="Rdcd673a61a944eda" /><Relationship Type="http://schemas.openxmlformats.org/officeDocument/2006/relationships/slide" Target="/ppt/slides/slide4.xml" Id="Rd0aeea795fce412e" /><Relationship Type="http://schemas.openxmlformats.org/officeDocument/2006/relationships/slide" Target="/ppt/slides/slide5.xml" Id="Rcdcc10d996f14613" /><Relationship Type="http://schemas.openxmlformats.org/officeDocument/2006/relationships/slide" Target="/ppt/slides/slide6.xml" Id="R2453e73aacdb4f02" /><Relationship Type="http://schemas.openxmlformats.org/officeDocument/2006/relationships/slide" Target="/ppt/slides/slide7.xml" Id="R684dfd2883794f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958cd5e9724a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52b656e684b99" /><Relationship Type="http://schemas.openxmlformats.org/officeDocument/2006/relationships/theme" Target="/ppt/slideMasters/theme/theme1.xml" Id="Ra21cba5b1d2f4a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852b656e684b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ef5005bd64e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6f58fc82947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a3d4137be48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64eec4a484a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325ec141c40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24d2cdae44a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a168a9f3643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NORDNES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NORDNES REGNSKAP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2 510 213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196 855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150 853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1 564 011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2 307 648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 ANDERSEN SKIFTESVIK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eli@nordnesregnskap.no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993 082 732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 REGNSKAP AS</a:t>
            </a:r>
          </a:p>
        </p:txBody>
      </p:sp>
    </p:spTree>
  </p:cSld>
  <p:clrMapOvr>
    <a:masterClrMapping xmlns:a="http://schemas.openxmlformats.org/drawingml/2006/main"/>
  </p:clrMapOvr>
</p:sld>
</file>