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5f5f3789d33402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8802d164b9b4411"/>
  </p:sldMasterIdLst>
  <p:sldIdLst>
    <p:sldId xmlns:r="http://schemas.openxmlformats.org/officeDocument/2006/relationships" id="256" r:id="Re8ce0c9094ef4065"/>
    <p:sldId xmlns:r="http://schemas.openxmlformats.org/officeDocument/2006/relationships" id="257" r:id="R1700e928990745f7"/>
    <p:sldId xmlns:r="http://schemas.openxmlformats.org/officeDocument/2006/relationships" id="258" r:id="Rd5a77fd8ca5e4cae"/>
    <p:sldId xmlns:r="http://schemas.openxmlformats.org/officeDocument/2006/relationships" id="259" r:id="Rec9dfeb8d5ea4bb7"/>
    <p:sldId xmlns:r="http://schemas.openxmlformats.org/officeDocument/2006/relationships" id="260" r:id="R61252df5fca14295"/>
    <p:sldId xmlns:r="http://schemas.openxmlformats.org/officeDocument/2006/relationships" id="261" r:id="Rdee578275f8f45ec"/>
    <p:sldId xmlns:r="http://schemas.openxmlformats.org/officeDocument/2006/relationships" id="262" r:id="R6cda8e4c938d45b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8802d164b9b4411" /><Relationship Type="http://schemas.openxmlformats.org/officeDocument/2006/relationships/slide" Target="/ppt/slides/slide1.xml" Id="Re8ce0c9094ef4065" /><Relationship Type="http://schemas.openxmlformats.org/officeDocument/2006/relationships/slide" Target="/ppt/slides/slide2.xml" Id="R1700e928990745f7" /><Relationship Type="http://schemas.openxmlformats.org/officeDocument/2006/relationships/slide" Target="/ppt/slides/slide3.xml" Id="Rd5a77fd8ca5e4cae" /><Relationship Type="http://schemas.openxmlformats.org/officeDocument/2006/relationships/slide" Target="/ppt/slides/slide4.xml" Id="Rec9dfeb8d5ea4bb7" /><Relationship Type="http://schemas.openxmlformats.org/officeDocument/2006/relationships/slide" Target="/ppt/slides/slide5.xml" Id="R61252df5fca14295" /><Relationship Type="http://schemas.openxmlformats.org/officeDocument/2006/relationships/slide" Target="/ppt/slides/slide6.xml" Id="Rdee578275f8f45ec" /><Relationship Type="http://schemas.openxmlformats.org/officeDocument/2006/relationships/slide" Target="/ppt/slides/slide7.xml" Id="R6cda8e4c938d45b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681894e5e674c1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26ad172a364772" /><Relationship Type="http://schemas.openxmlformats.org/officeDocument/2006/relationships/theme" Target="/ppt/slideMasters/theme/theme1.xml" Id="Rc11731fb2b954c4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426ad172a36477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a25d9ffd074df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964ede392546c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32eba8d47641d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4d52f10320484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7c39d39f47431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73a683a8134b7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2c9b75783a4c4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RRT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RRT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RRT AS ble etablert [år] og holder til i Skjeberg.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RRT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RRT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RRT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915 125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157 364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121 024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248 949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902 106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RRT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RRR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RRT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Dusaveien 38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1747 Skjeberg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993 026 336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RRT AS</a:t>
            </a:r>
          </a:p>
        </p:txBody>
      </p:sp>
    </p:spTree>
  </p:cSld>
  <p:clrMapOvr>
    <a:masterClrMapping xmlns:a="http://schemas.openxmlformats.org/drawingml/2006/main"/>
  </p:clrMapOvr>
</p:sld>
</file>