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8133545a0548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97f022b34c4cd3"/>
  </p:sldMasterIdLst>
  <p:sldIdLst>
    <p:sldId xmlns:r="http://schemas.openxmlformats.org/officeDocument/2006/relationships" id="256" r:id="Rfa039dcc83274eb4"/>
    <p:sldId xmlns:r="http://schemas.openxmlformats.org/officeDocument/2006/relationships" id="257" r:id="R9a7f247aac894654"/>
    <p:sldId xmlns:r="http://schemas.openxmlformats.org/officeDocument/2006/relationships" id="258" r:id="Rf85209a31e204447"/>
    <p:sldId xmlns:r="http://schemas.openxmlformats.org/officeDocument/2006/relationships" id="259" r:id="Rd5da4e669f7341b9"/>
    <p:sldId xmlns:r="http://schemas.openxmlformats.org/officeDocument/2006/relationships" id="260" r:id="Rdd8f6ad7aeb84bfd"/>
    <p:sldId xmlns:r="http://schemas.openxmlformats.org/officeDocument/2006/relationships" id="261" r:id="Rac9a48d9764a47cd"/>
    <p:sldId xmlns:r="http://schemas.openxmlformats.org/officeDocument/2006/relationships" id="262" r:id="R5fe90af03f3e4f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7f022b34c4cd3" /><Relationship Type="http://schemas.openxmlformats.org/officeDocument/2006/relationships/slide" Target="/ppt/slides/slide1.xml" Id="Rfa039dcc83274eb4" /><Relationship Type="http://schemas.openxmlformats.org/officeDocument/2006/relationships/slide" Target="/ppt/slides/slide2.xml" Id="R9a7f247aac894654" /><Relationship Type="http://schemas.openxmlformats.org/officeDocument/2006/relationships/slide" Target="/ppt/slides/slide3.xml" Id="Rf85209a31e204447" /><Relationship Type="http://schemas.openxmlformats.org/officeDocument/2006/relationships/slide" Target="/ppt/slides/slide4.xml" Id="Rd5da4e669f7341b9" /><Relationship Type="http://schemas.openxmlformats.org/officeDocument/2006/relationships/slide" Target="/ppt/slides/slide5.xml" Id="Rdd8f6ad7aeb84bfd" /><Relationship Type="http://schemas.openxmlformats.org/officeDocument/2006/relationships/slide" Target="/ppt/slides/slide6.xml" Id="Rac9a48d9764a47cd" /><Relationship Type="http://schemas.openxmlformats.org/officeDocument/2006/relationships/slide" Target="/ppt/slides/slide7.xml" Id="R5fe90af03f3e4f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aa1037054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47d79e3954751" /><Relationship Type="http://schemas.openxmlformats.org/officeDocument/2006/relationships/theme" Target="/ppt/slideMasters/theme/theme1.xml" Id="R421bc611e4ab47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447d79e39547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f787cfc7049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abbca11ea4c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747ed219340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6b1c4617f4b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bf4cf09eb49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dea89314744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7d787b9fd47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VELLE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11 864 155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1 866 105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6 281 993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8 887 844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Skøyen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29 92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992 985 135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