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f8859b95945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bd955984d04e70"/>
  </p:sldMasterIdLst>
  <p:sldIdLst>
    <p:sldId xmlns:r="http://schemas.openxmlformats.org/officeDocument/2006/relationships" id="256" r:id="Rd11588bcf8ab4df9"/>
    <p:sldId xmlns:r="http://schemas.openxmlformats.org/officeDocument/2006/relationships" id="257" r:id="R72e0b06bda8a4f70"/>
    <p:sldId xmlns:r="http://schemas.openxmlformats.org/officeDocument/2006/relationships" id="258" r:id="Rbc3423445b40472f"/>
    <p:sldId xmlns:r="http://schemas.openxmlformats.org/officeDocument/2006/relationships" id="259" r:id="Rbba0aa4c2fa14871"/>
    <p:sldId xmlns:r="http://schemas.openxmlformats.org/officeDocument/2006/relationships" id="260" r:id="R54f408ed6e624736"/>
    <p:sldId xmlns:r="http://schemas.openxmlformats.org/officeDocument/2006/relationships" id="261" r:id="Re1cd8ec9303241f6"/>
    <p:sldId xmlns:r="http://schemas.openxmlformats.org/officeDocument/2006/relationships" id="262" r:id="Rb3d46fbdda1e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d955984d04e70" /><Relationship Type="http://schemas.openxmlformats.org/officeDocument/2006/relationships/slide" Target="/ppt/slides/slide1.xml" Id="Rd11588bcf8ab4df9" /><Relationship Type="http://schemas.openxmlformats.org/officeDocument/2006/relationships/slide" Target="/ppt/slides/slide2.xml" Id="R72e0b06bda8a4f70" /><Relationship Type="http://schemas.openxmlformats.org/officeDocument/2006/relationships/slide" Target="/ppt/slides/slide3.xml" Id="Rbc3423445b40472f" /><Relationship Type="http://schemas.openxmlformats.org/officeDocument/2006/relationships/slide" Target="/ppt/slides/slide4.xml" Id="Rbba0aa4c2fa14871" /><Relationship Type="http://schemas.openxmlformats.org/officeDocument/2006/relationships/slide" Target="/ppt/slides/slide5.xml" Id="R54f408ed6e624736" /><Relationship Type="http://schemas.openxmlformats.org/officeDocument/2006/relationships/slide" Target="/ppt/slides/slide6.xml" Id="Re1cd8ec9303241f6" /><Relationship Type="http://schemas.openxmlformats.org/officeDocument/2006/relationships/slide" Target="/ppt/slides/slide7.xml" Id="Rb3d46fbdda1e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9fa034dc0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9b4e16e04856" /><Relationship Type="http://schemas.openxmlformats.org/officeDocument/2006/relationships/theme" Target="/ppt/slideMasters/theme/theme1.xml" Id="R09a9518c5123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09b4e16e0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f66742a40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3e2058be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842dd062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f674743a9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65e588fe2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55f782374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58b6fd3b9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10 399 339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Leirvikodden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992 963 417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AS</a:t>
            </a:r>
          </a:p>
        </p:txBody>
      </p:sp>
    </p:spTree>
  </p:cSld>
  <p:clrMapOvr>
    <a:masterClrMapping xmlns:a="http://schemas.openxmlformats.org/drawingml/2006/main"/>
  </p:clrMapOvr>
</p:sld>
</file>