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10b008793541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1a2348cdac4f24"/>
  </p:sldMasterIdLst>
  <p:sldIdLst>
    <p:sldId xmlns:r="http://schemas.openxmlformats.org/officeDocument/2006/relationships" id="256" r:id="Re02f0b647d4d409c"/>
    <p:sldId xmlns:r="http://schemas.openxmlformats.org/officeDocument/2006/relationships" id="257" r:id="R4354b591bfa54a63"/>
    <p:sldId xmlns:r="http://schemas.openxmlformats.org/officeDocument/2006/relationships" id="258" r:id="Rea8f041233f6431f"/>
    <p:sldId xmlns:r="http://schemas.openxmlformats.org/officeDocument/2006/relationships" id="259" r:id="R2052b11e741d442c"/>
    <p:sldId xmlns:r="http://schemas.openxmlformats.org/officeDocument/2006/relationships" id="260" r:id="Rdef05fcdaa5c4974"/>
    <p:sldId xmlns:r="http://schemas.openxmlformats.org/officeDocument/2006/relationships" id="261" r:id="Ra5f2c18866b542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1a2348cdac4f24" /><Relationship Type="http://schemas.openxmlformats.org/officeDocument/2006/relationships/slide" Target="/ppt/slides/slide1.xml" Id="Re02f0b647d4d409c" /><Relationship Type="http://schemas.openxmlformats.org/officeDocument/2006/relationships/slide" Target="/ppt/slides/slide2.xml" Id="R4354b591bfa54a63" /><Relationship Type="http://schemas.openxmlformats.org/officeDocument/2006/relationships/slide" Target="/ppt/slides/slide3.xml" Id="Rea8f041233f6431f" /><Relationship Type="http://schemas.openxmlformats.org/officeDocument/2006/relationships/slide" Target="/ppt/slides/slide4.xml" Id="R2052b11e741d442c" /><Relationship Type="http://schemas.openxmlformats.org/officeDocument/2006/relationships/slide" Target="/ppt/slides/slide5.xml" Id="Rdef05fcdaa5c4974" /><Relationship Type="http://schemas.openxmlformats.org/officeDocument/2006/relationships/slide" Target="/ppt/slides/slide6.xml" Id="Ra5f2c18866b542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d7dc10a95348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692fd35e34a10" /><Relationship Type="http://schemas.openxmlformats.org/officeDocument/2006/relationships/theme" Target="/ppt/slideMasters/theme/theme1.xml" Id="R115caf18c3f04f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1692fd35e34a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41b80c71d4b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1535c598f40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4f7faeec141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c33a743b048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a2b005f1649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4162341cb49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Leirvikodden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4513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992 963 417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VELLE AS</a:t>
            </a:r>
          </a:p>
        </p:txBody>
      </p:sp>
    </p:spTree>
  </p:cSld>
  <p:clrMapOvr>
    <a:masterClrMapping xmlns:a="http://schemas.openxmlformats.org/drawingml/2006/main"/>
  </p:clrMapOvr>
</p:sld>
</file>